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1.jpeg" ContentType="image/jpeg"/>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media/image2.jpeg" ContentType="image/jpeg"/>
  <Override PartName="/ppt/notesSlides/notesSlide6.xml" ContentType="application/vnd.openxmlformats-officedocument.presentationml.notesSlide+xml"/>
  <Override PartName="/ppt/media/image3.jpeg" ContentType="image/jpeg"/>
  <Override PartName="/ppt/notesSlides/notesSlide7.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Lst>
  <p:sldSz cx="9144000" cy="51435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4285F4"/>
        </a:solidFill>
        <a:effectLst/>
        <a:uFillTx/>
        <a:latin typeface="+mj-lt"/>
        <a:ea typeface="+mj-ea"/>
        <a:cs typeface="+mj-cs"/>
        <a:sym typeface="Arial"/>
      </a:defRPr>
    </a:lvl1pPr>
    <a:lvl2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4285F4"/>
        </a:solidFill>
        <a:effectLst/>
        <a:uFillTx/>
        <a:latin typeface="+mj-lt"/>
        <a:ea typeface="+mj-ea"/>
        <a:cs typeface="+mj-cs"/>
        <a:sym typeface="Arial"/>
      </a:defRPr>
    </a:lvl2pPr>
    <a:lvl3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4285F4"/>
        </a:solidFill>
        <a:effectLst/>
        <a:uFillTx/>
        <a:latin typeface="+mj-lt"/>
        <a:ea typeface="+mj-ea"/>
        <a:cs typeface="+mj-cs"/>
        <a:sym typeface="Arial"/>
      </a:defRPr>
    </a:lvl3pPr>
    <a:lvl4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4285F4"/>
        </a:solidFill>
        <a:effectLst/>
        <a:uFillTx/>
        <a:latin typeface="+mj-lt"/>
        <a:ea typeface="+mj-ea"/>
        <a:cs typeface="+mj-cs"/>
        <a:sym typeface="Arial"/>
      </a:defRPr>
    </a:lvl4pPr>
    <a:lvl5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4285F4"/>
        </a:solidFill>
        <a:effectLst/>
        <a:uFillTx/>
        <a:latin typeface="+mj-lt"/>
        <a:ea typeface="+mj-ea"/>
        <a:cs typeface="+mj-cs"/>
        <a:sym typeface="Arial"/>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4285F4"/>
        </a:solidFill>
        <a:effectLst/>
        <a:uFillTx/>
        <a:latin typeface="+mj-lt"/>
        <a:ea typeface="+mj-ea"/>
        <a:cs typeface="+mj-cs"/>
        <a:sym typeface="Arial"/>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4285F4"/>
        </a:solidFill>
        <a:effectLst/>
        <a:uFillTx/>
        <a:latin typeface="+mj-lt"/>
        <a:ea typeface="+mj-ea"/>
        <a:cs typeface="+mj-cs"/>
        <a:sym typeface="Arial"/>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4285F4"/>
        </a:solidFill>
        <a:effectLst/>
        <a:uFillTx/>
        <a:latin typeface="+mj-lt"/>
        <a:ea typeface="+mj-ea"/>
        <a:cs typeface="+mj-cs"/>
        <a:sym typeface="Arial"/>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4285F4"/>
        </a:solidFill>
        <a:effectLst/>
        <a:uFillTx/>
        <a:latin typeface="+mj-lt"/>
        <a:ea typeface="+mj-ea"/>
        <a:cs typeface="+mj-cs"/>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4285F4"/>
        </a:fontRef>
        <a:srgbClr val="4285F4"/>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5E7"/>
          </a:solidFill>
        </a:fill>
      </a:tcStyle>
    </a:wholeTbl>
    <a:band2H>
      <a:tcTxStyle b="def" i="def"/>
      <a:tcStyle>
        <a:tcBdr/>
        <a:fill>
          <a:solidFill>
            <a:srgbClr val="E6EB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4285F4"/>
        </a:fontRef>
        <a:srgbClr val="4285F4"/>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1CDCC"/>
          </a:solidFill>
        </a:fill>
      </a:tcStyle>
    </a:wholeTbl>
    <a:band2H>
      <a:tcTxStyle b="def" i="def"/>
      <a:tcStyle>
        <a:tcBdr/>
        <a:fill>
          <a:solidFill>
            <a:srgbClr val="F8E8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4285F4"/>
        </a:fontRef>
        <a:srgbClr val="4285F4"/>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BE5CA"/>
          </a:solidFill>
        </a:fill>
      </a:tcStyle>
    </a:wholeTbl>
    <a:band2H>
      <a:tcTxStyle b="def" i="def"/>
      <a:tcStyle>
        <a:tcBdr/>
        <a:fill>
          <a:solidFill>
            <a:srgbClr val="FDF2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4285F4"/>
        </a:fontRef>
        <a:srgbClr val="4285F4"/>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8EDFD"/>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4285F4"/>
        </a:fontRef>
        <a:srgbClr val="4285F4"/>
      </a:tcTxStyle>
      <a:tcStyle>
        <a:tcBdr>
          <a:left>
            <a:ln w="12700" cap="flat">
              <a:noFill/>
              <a:miter lim="400000"/>
            </a:ln>
          </a:left>
          <a:right>
            <a:ln w="12700" cap="flat">
              <a:noFill/>
              <a:miter lim="400000"/>
            </a:ln>
          </a:right>
          <a:top>
            <a:ln w="50800" cap="flat">
              <a:solidFill>
                <a:srgbClr val="4285F4"/>
              </a:solidFill>
              <a:prstDash val="solid"/>
              <a:round/>
            </a:ln>
          </a:top>
          <a:bottom>
            <a:ln w="25400" cap="flat">
              <a:solidFill>
                <a:srgbClr val="4285F4"/>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4285F4"/>
              </a:solidFill>
              <a:prstDash val="solid"/>
              <a:round/>
            </a:ln>
          </a:top>
          <a:bottom>
            <a:ln w="25400" cap="flat">
              <a:solidFill>
                <a:srgbClr val="4285F4"/>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4285F4"/>
        </a:fontRef>
        <a:srgbClr val="4285F4"/>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8FB"/>
          </a:solidFill>
        </a:fill>
      </a:tcStyle>
    </a:wholeTbl>
    <a:band2H>
      <a:tcTxStyle b="def" i="def"/>
      <a:tcStyle>
        <a:tcBdr/>
        <a:fill>
          <a:solidFill>
            <a:srgbClr val="E8EDFD"/>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4285F4"/>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4285F4"/>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4285F4"/>
          </a:solidFill>
        </a:fill>
      </a:tcStyle>
    </a:firstRow>
  </a:tblStyle>
  <a:tblStyle styleId="{2708684C-4D16-4618-839F-0558EEFCDFE6}" styleName="">
    <a:tblBg/>
    <a:wholeTbl>
      <a:tcTxStyle b="off" i="off">
        <a:fontRef idx="major">
          <a:srgbClr val="4285F4"/>
        </a:fontRef>
        <a:srgbClr val="4285F4"/>
      </a:tcTxStyle>
      <a:tcStyle>
        <a:tcBdr>
          <a:left>
            <a:ln w="12700" cap="flat">
              <a:solidFill>
                <a:srgbClr val="4285F4"/>
              </a:solidFill>
              <a:prstDash val="solid"/>
              <a:round/>
            </a:ln>
          </a:left>
          <a:right>
            <a:ln w="12700" cap="flat">
              <a:solidFill>
                <a:srgbClr val="4285F4"/>
              </a:solidFill>
              <a:prstDash val="solid"/>
              <a:round/>
            </a:ln>
          </a:right>
          <a:top>
            <a:ln w="12700" cap="flat">
              <a:solidFill>
                <a:srgbClr val="4285F4"/>
              </a:solidFill>
              <a:prstDash val="solid"/>
              <a:round/>
            </a:ln>
          </a:top>
          <a:bottom>
            <a:ln w="12700" cap="flat">
              <a:solidFill>
                <a:srgbClr val="4285F4"/>
              </a:solidFill>
              <a:prstDash val="solid"/>
              <a:round/>
            </a:ln>
          </a:bottom>
          <a:insideH>
            <a:ln w="12700" cap="flat">
              <a:solidFill>
                <a:srgbClr val="4285F4"/>
              </a:solidFill>
              <a:prstDash val="solid"/>
              <a:round/>
            </a:ln>
          </a:insideH>
          <a:insideV>
            <a:ln w="12700" cap="flat">
              <a:solidFill>
                <a:srgbClr val="4285F4"/>
              </a:solidFill>
              <a:prstDash val="solid"/>
              <a:round/>
            </a:ln>
          </a:insideV>
        </a:tcBdr>
        <a:fill>
          <a:solidFill>
            <a:srgbClr val="4285F4">
              <a:alpha val="20000"/>
            </a:srgbClr>
          </a:solidFill>
        </a:fill>
      </a:tcStyle>
    </a:wholeTbl>
    <a:band2H>
      <a:tcTxStyle b="def" i="def"/>
      <a:tcStyle>
        <a:tcBdr/>
        <a:fill>
          <a:solidFill>
            <a:srgbClr val="FFFFFF"/>
          </a:solidFill>
        </a:fill>
      </a:tcStyle>
    </a:band2H>
    <a:firstCol>
      <a:tcTxStyle b="on" i="off">
        <a:fontRef idx="major">
          <a:srgbClr val="4285F4"/>
        </a:fontRef>
        <a:srgbClr val="4285F4"/>
      </a:tcTxStyle>
      <a:tcStyle>
        <a:tcBdr>
          <a:left>
            <a:ln w="12700" cap="flat">
              <a:solidFill>
                <a:srgbClr val="4285F4"/>
              </a:solidFill>
              <a:prstDash val="solid"/>
              <a:round/>
            </a:ln>
          </a:left>
          <a:right>
            <a:ln w="12700" cap="flat">
              <a:solidFill>
                <a:srgbClr val="4285F4"/>
              </a:solidFill>
              <a:prstDash val="solid"/>
              <a:round/>
            </a:ln>
          </a:right>
          <a:top>
            <a:ln w="12700" cap="flat">
              <a:solidFill>
                <a:srgbClr val="4285F4"/>
              </a:solidFill>
              <a:prstDash val="solid"/>
              <a:round/>
            </a:ln>
          </a:top>
          <a:bottom>
            <a:ln w="12700" cap="flat">
              <a:solidFill>
                <a:srgbClr val="4285F4"/>
              </a:solidFill>
              <a:prstDash val="solid"/>
              <a:round/>
            </a:ln>
          </a:bottom>
          <a:insideH>
            <a:ln w="12700" cap="flat">
              <a:solidFill>
                <a:srgbClr val="4285F4"/>
              </a:solidFill>
              <a:prstDash val="solid"/>
              <a:round/>
            </a:ln>
          </a:insideH>
          <a:insideV>
            <a:ln w="12700" cap="flat">
              <a:solidFill>
                <a:srgbClr val="4285F4"/>
              </a:solidFill>
              <a:prstDash val="solid"/>
              <a:round/>
            </a:ln>
          </a:insideV>
        </a:tcBdr>
        <a:fill>
          <a:solidFill>
            <a:srgbClr val="4285F4">
              <a:alpha val="20000"/>
            </a:srgbClr>
          </a:solidFill>
        </a:fill>
      </a:tcStyle>
    </a:firstCol>
    <a:lastRow>
      <a:tcTxStyle b="on" i="off">
        <a:fontRef idx="major">
          <a:srgbClr val="4285F4"/>
        </a:fontRef>
        <a:srgbClr val="4285F4"/>
      </a:tcTxStyle>
      <a:tcStyle>
        <a:tcBdr>
          <a:left>
            <a:ln w="12700" cap="flat">
              <a:solidFill>
                <a:srgbClr val="4285F4"/>
              </a:solidFill>
              <a:prstDash val="solid"/>
              <a:round/>
            </a:ln>
          </a:left>
          <a:right>
            <a:ln w="12700" cap="flat">
              <a:solidFill>
                <a:srgbClr val="4285F4"/>
              </a:solidFill>
              <a:prstDash val="solid"/>
              <a:round/>
            </a:ln>
          </a:right>
          <a:top>
            <a:ln w="50800" cap="flat">
              <a:solidFill>
                <a:srgbClr val="4285F4"/>
              </a:solidFill>
              <a:prstDash val="solid"/>
              <a:round/>
            </a:ln>
          </a:top>
          <a:bottom>
            <a:ln w="12700" cap="flat">
              <a:solidFill>
                <a:srgbClr val="4285F4"/>
              </a:solidFill>
              <a:prstDash val="solid"/>
              <a:round/>
            </a:ln>
          </a:bottom>
          <a:insideH>
            <a:ln w="12700" cap="flat">
              <a:solidFill>
                <a:srgbClr val="4285F4"/>
              </a:solidFill>
              <a:prstDash val="solid"/>
              <a:round/>
            </a:ln>
          </a:insideH>
          <a:insideV>
            <a:ln w="12700" cap="flat">
              <a:solidFill>
                <a:srgbClr val="4285F4"/>
              </a:solidFill>
              <a:prstDash val="solid"/>
              <a:round/>
            </a:ln>
          </a:insideV>
        </a:tcBdr>
        <a:fill>
          <a:noFill/>
        </a:fill>
      </a:tcStyle>
    </a:lastRow>
    <a:firstRow>
      <a:tcTxStyle b="on" i="off">
        <a:fontRef idx="major">
          <a:srgbClr val="4285F4"/>
        </a:fontRef>
        <a:srgbClr val="4285F4"/>
      </a:tcTxStyle>
      <a:tcStyle>
        <a:tcBdr>
          <a:left>
            <a:ln w="12700" cap="flat">
              <a:solidFill>
                <a:srgbClr val="4285F4"/>
              </a:solidFill>
              <a:prstDash val="solid"/>
              <a:round/>
            </a:ln>
          </a:left>
          <a:right>
            <a:ln w="12700" cap="flat">
              <a:solidFill>
                <a:srgbClr val="4285F4"/>
              </a:solidFill>
              <a:prstDash val="solid"/>
              <a:round/>
            </a:ln>
          </a:right>
          <a:top>
            <a:ln w="12700" cap="flat">
              <a:solidFill>
                <a:srgbClr val="4285F4"/>
              </a:solidFill>
              <a:prstDash val="solid"/>
              <a:round/>
            </a:ln>
          </a:top>
          <a:bottom>
            <a:ln w="25400" cap="flat">
              <a:solidFill>
                <a:srgbClr val="4285F4"/>
              </a:solidFill>
              <a:prstDash val="solid"/>
              <a:round/>
            </a:ln>
          </a:bottom>
          <a:insideH>
            <a:ln w="12700" cap="flat">
              <a:solidFill>
                <a:srgbClr val="4285F4"/>
              </a:solidFill>
              <a:prstDash val="solid"/>
              <a:round/>
            </a:ln>
          </a:insideH>
          <a:insideV>
            <a:ln w="12700" cap="flat">
              <a:solidFill>
                <a:srgbClr val="4285F4"/>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67" name="Shape 167"/>
          <p:cNvSpPr/>
          <p:nvPr>
            <p:ph type="sldImg"/>
          </p:nvPr>
        </p:nvSpPr>
        <p:spPr>
          <a:xfrm>
            <a:off x="1143000" y="685800"/>
            <a:ext cx="4572000" cy="3429000"/>
          </a:xfrm>
          <a:prstGeom prst="rect">
            <a:avLst/>
          </a:prstGeom>
        </p:spPr>
        <p:txBody>
          <a:bodyPr/>
          <a:lstStyle/>
          <a:p>
            <a:pPr/>
          </a:p>
        </p:txBody>
      </p:sp>
      <p:sp>
        <p:nvSpPr>
          <p:cNvPr id="168" name="Shape 168"/>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400">
        <a:latin typeface="+mj-lt"/>
        <a:ea typeface="+mj-ea"/>
        <a:cs typeface="+mj-cs"/>
        <a:sym typeface="Arial"/>
      </a:defRPr>
    </a:lvl1pPr>
    <a:lvl2pPr indent="228600" latinLnBrk="0">
      <a:defRPr sz="1400">
        <a:latin typeface="+mj-lt"/>
        <a:ea typeface="+mj-ea"/>
        <a:cs typeface="+mj-cs"/>
        <a:sym typeface="Arial"/>
      </a:defRPr>
    </a:lvl2pPr>
    <a:lvl3pPr indent="457200" latinLnBrk="0">
      <a:defRPr sz="1400">
        <a:latin typeface="+mj-lt"/>
        <a:ea typeface="+mj-ea"/>
        <a:cs typeface="+mj-cs"/>
        <a:sym typeface="Arial"/>
      </a:defRPr>
    </a:lvl3pPr>
    <a:lvl4pPr indent="685800" latinLnBrk="0">
      <a:defRPr sz="1400">
        <a:latin typeface="+mj-lt"/>
        <a:ea typeface="+mj-ea"/>
        <a:cs typeface="+mj-cs"/>
        <a:sym typeface="Arial"/>
      </a:defRPr>
    </a:lvl4pPr>
    <a:lvl5pPr indent="914400" latinLnBrk="0">
      <a:defRPr sz="1400">
        <a:latin typeface="+mj-lt"/>
        <a:ea typeface="+mj-ea"/>
        <a:cs typeface="+mj-cs"/>
        <a:sym typeface="Arial"/>
      </a:defRPr>
    </a:lvl5pPr>
    <a:lvl6pPr indent="1143000" latinLnBrk="0">
      <a:defRPr sz="1400">
        <a:latin typeface="+mj-lt"/>
        <a:ea typeface="+mj-ea"/>
        <a:cs typeface="+mj-cs"/>
        <a:sym typeface="Arial"/>
      </a:defRPr>
    </a:lvl6pPr>
    <a:lvl7pPr indent="1371600" latinLnBrk="0">
      <a:defRPr sz="1400">
        <a:latin typeface="+mj-lt"/>
        <a:ea typeface="+mj-ea"/>
        <a:cs typeface="+mj-cs"/>
        <a:sym typeface="Arial"/>
      </a:defRPr>
    </a:lvl7pPr>
    <a:lvl8pPr indent="1600200" latinLnBrk="0">
      <a:defRPr sz="1400">
        <a:latin typeface="+mj-lt"/>
        <a:ea typeface="+mj-ea"/>
        <a:cs typeface="+mj-cs"/>
        <a:sym typeface="Arial"/>
      </a:defRPr>
    </a:lvl8pPr>
    <a:lvl9pPr indent="1828800" latinLnBrk="0">
      <a:defRPr sz="1400">
        <a:latin typeface="+mj-lt"/>
        <a:ea typeface="+mj-ea"/>
        <a:cs typeface="+mj-cs"/>
        <a:sym typeface="Arial"/>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7.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5" name="Shape 195"/>
          <p:cNvSpPr/>
          <p:nvPr>
            <p:ph type="sldImg"/>
          </p:nvPr>
        </p:nvSpPr>
        <p:spPr>
          <a:prstGeom prst="rect">
            <a:avLst/>
          </a:prstGeom>
        </p:spPr>
        <p:txBody>
          <a:bodyPr/>
          <a:lstStyle/>
          <a:p>
            <a:pPr/>
          </a:p>
        </p:txBody>
      </p:sp>
      <p:sp>
        <p:nvSpPr>
          <p:cNvPr id="196" name="Shape 196"/>
          <p:cNvSpPr/>
          <p:nvPr>
            <p:ph type="body" sz="quarter" idx="1"/>
          </p:nvPr>
        </p:nvSpPr>
        <p:spPr>
          <a:prstGeom prst="rect">
            <a:avLst/>
          </a:prstGeom>
        </p:spPr>
        <p:txBody>
          <a:bodyPr/>
          <a:lstStyle/>
          <a:p>
            <a:pPr>
              <a:lnSpc>
                <a:spcPct val="115000"/>
              </a:lnSpc>
              <a:defRPr sz="1100"/>
            </a:pPr>
            <a:r>
              <a:t>2min </a:t>
            </a:r>
            <a:r>
              <a:rPr b="1"/>
              <a:t>T=2min</a:t>
            </a:r>
            <a:endParaRPr b="1"/>
          </a:p>
          <a:p>
            <a:pPr>
              <a:lnSpc>
                <a:spcPct val="115000"/>
              </a:lnSpc>
              <a:defRPr sz="1100"/>
            </a:pPr>
            <a:r>
              <a:t>(3min Individual Write:  “Good morning students, I’m so excited for our lesson today.  Let’s get started on our do now.  We will use our Do Now time to review our passion day homework responses to the 6 questions you will be sharing for today.  Use this time time also to prepare for sharing your passion with your family members. We will be learning a lot from each other.”</a:t>
            </a:r>
          </a:p>
          <a:p>
            <a:pPr>
              <a:lnSpc>
                <a:spcPct val="115000"/>
              </a:lnSpc>
              <a:defRPr b="1" sz="1100">
                <a:solidFill>
                  <a:srgbClr val="B45F06"/>
                </a:solidFill>
              </a:defRPr>
            </a:pPr>
            <a:r>
              <a:t>Extension opportunity: </a:t>
            </a:r>
          </a:p>
          <a:p>
            <a:pPr marL="457200" indent="-298450">
              <a:lnSpc>
                <a:spcPct val="115000"/>
              </a:lnSpc>
              <a:buClr>
                <a:srgbClr val="B45F06"/>
              </a:buClr>
              <a:buSzPts val="1100"/>
              <a:buFont typeface="Arial"/>
              <a:buChar char="➢"/>
              <a:defRPr b="1" sz="1100">
                <a:solidFill>
                  <a:srgbClr val="B45F06"/>
                </a:solidFill>
              </a:defRPr>
            </a:pPr>
            <a:r>
              <a:t>Give more time as needed for students to prepare.</a:t>
            </a:r>
          </a:p>
          <a:p>
            <a:pPr>
              <a:lnSpc>
                <a:spcPct val="115000"/>
              </a:lnSpc>
              <a:defRPr sz="1100"/>
            </a:pPr>
            <a:endParaRPr b="1">
              <a:solidFill>
                <a:srgbClr val="B45F06"/>
              </a:solidFill>
            </a:endParaRPr>
          </a:p>
          <a:p>
            <a:pPr>
              <a:lnSpc>
                <a:spcPct val="115000"/>
              </a:lnSpc>
              <a:defRPr sz="1100"/>
            </a:pPr>
            <a:endParaRPr b="1">
              <a:solidFill>
                <a:srgbClr val="B45F06"/>
              </a:solidFill>
            </a:endParaRPr>
          </a:p>
          <a:p>
            <a:pPr>
              <a:lnSpc>
                <a:spcPct val="115000"/>
              </a:lnSpc>
              <a:defRPr sz="1100"/>
            </a:pPr>
          </a:p>
          <a:p>
            <a:pPr>
              <a:lnSpc>
                <a:spcPct val="115000"/>
              </a:lnSpc>
              <a:defRPr sz="1100"/>
            </a:p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3" name="Shape 213"/>
          <p:cNvSpPr/>
          <p:nvPr>
            <p:ph type="sldImg"/>
          </p:nvPr>
        </p:nvSpPr>
        <p:spPr>
          <a:prstGeom prst="rect">
            <a:avLst/>
          </a:prstGeom>
        </p:spPr>
        <p:txBody>
          <a:bodyPr/>
          <a:lstStyle/>
          <a:p>
            <a:pPr/>
          </a:p>
        </p:txBody>
      </p:sp>
      <p:sp>
        <p:nvSpPr>
          <p:cNvPr id="214" name="Shape 214"/>
          <p:cNvSpPr/>
          <p:nvPr>
            <p:ph type="body" sz="quarter" idx="1"/>
          </p:nvPr>
        </p:nvSpPr>
        <p:spPr>
          <a:prstGeom prst="rect">
            <a:avLst/>
          </a:prstGeom>
        </p:spPr>
        <p:txBody>
          <a:bodyPr/>
          <a:lstStyle/>
          <a:p>
            <a:pPr>
              <a:defRPr sz="1100"/>
            </a:pPr>
            <a:r>
              <a:t>1min: </a:t>
            </a:r>
            <a:r>
              <a:rPr b="1"/>
              <a:t>T=3min</a:t>
            </a:r>
            <a:endParaRPr b="1"/>
          </a:p>
          <a:p>
            <a:pPr>
              <a:defRPr sz="1100"/>
            </a:pPr>
            <a:endParaRPr b="1"/>
          </a:p>
          <a:p>
            <a:pPr>
              <a:defRPr sz="1100"/>
            </a:pPr>
            <a:r>
              <a:t>20 sec:  Have a student read the essential question.  “_______, can you read the essential question for us?  Thank you!” “Think about why this topic today is important for you.  How will answering this lesson question benefit you?”</a:t>
            </a:r>
          </a:p>
          <a:p>
            <a:pPr>
              <a:defRPr sz="1100"/>
            </a:pPr>
          </a:p>
          <a:p>
            <a:pPr>
              <a:defRPr sz="1100"/>
            </a:pPr>
            <a:endParaRPr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4" name="Shape 234"/>
          <p:cNvSpPr/>
          <p:nvPr>
            <p:ph type="sldImg"/>
          </p:nvPr>
        </p:nvSpPr>
        <p:spPr>
          <a:prstGeom prst="rect">
            <a:avLst/>
          </a:prstGeom>
        </p:spPr>
        <p:txBody>
          <a:bodyPr/>
          <a:lstStyle/>
          <a:p>
            <a:pPr/>
          </a:p>
        </p:txBody>
      </p:sp>
      <p:sp>
        <p:nvSpPr>
          <p:cNvPr id="235" name="Shape 235"/>
          <p:cNvSpPr/>
          <p:nvPr>
            <p:ph type="body" sz="quarter" idx="1"/>
          </p:nvPr>
        </p:nvSpPr>
        <p:spPr>
          <a:prstGeom prst="rect">
            <a:avLst/>
          </a:prstGeom>
        </p:spPr>
        <p:txBody>
          <a:bodyPr/>
          <a:lstStyle/>
          <a:p>
            <a:pPr>
              <a:defRPr sz="1100"/>
            </a:pPr>
            <a:r>
              <a:t>1min: </a:t>
            </a:r>
            <a:r>
              <a:rPr b="1"/>
              <a:t>T=4min</a:t>
            </a:r>
            <a:endParaRPr b="1"/>
          </a:p>
          <a:p>
            <a:pPr>
              <a:defRPr sz="1100"/>
            </a:pPr>
            <a:endParaRPr b="1"/>
          </a:p>
          <a:p>
            <a:pPr>
              <a:defRPr sz="1100"/>
            </a:pPr>
            <a:r>
              <a:t>1min: Framing the Day: “Let’s review what a purpose is according to the research.  A purpose must have the following 3 requirements:  A. A long term, far horizon direction that is B. Personally meaningful, that is C. inspired by a desire to make a difference beyond your yourself.  In other words, a purpose is A. Your lifelong mission where you use </a:t>
            </a:r>
            <a:r>
              <a:rPr b="1"/>
              <a:t>B. Something you absolutely love to do for yourself</a:t>
            </a:r>
            <a:r>
              <a:t> C.  In order to make a difference in the lives of the others.  Today we are going to explore the second requirement, Passion!  By exploring it within ourselves and others, we will begin to see its power in driving us to do amazing things!</a:t>
            </a:r>
          </a:p>
          <a:p>
            <a:pPr>
              <a:defRPr sz="1100"/>
            </a:pPr>
          </a:p>
          <a:p>
            <a:pPr>
              <a:defRPr sz="1100"/>
            </a:pPr>
          </a:p>
          <a:p>
            <a:pPr>
              <a:defRPr sz="1100"/>
            </a:pPr>
          </a:p>
          <a:p>
            <a:pPr>
              <a:defRPr sz="1100"/>
            </a:pPr>
          </a:p>
          <a:p>
            <a:pPr>
              <a:defRPr sz="1100"/>
            </a:pPr>
          </a:p>
          <a:p>
            <a:pPr>
              <a:defRPr sz="1100"/>
            </a:pPr>
          </a:p>
          <a:p>
            <a:pPr>
              <a:lnSpc>
                <a:spcPct val="115000"/>
              </a:lnSpc>
              <a:defRPr sz="1100"/>
            </a:pPr>
            <a:endParaRPr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9" name="Shape 269"/>
          <p:cNvSpPr/>
          <p:nvPr>
            <p:ph type="sldImg"/>
          </p:nvPr>
        </p:nvSpPr>
        <p:spPr>
          <a:prstGeom prst="rect">
            <a:avLst/>
          </a:prstGeom>
        </p:spPr>
        <p:txBody>
          <a:bodyPr/>
          <a:lstStyle/>
          <a:p>
            <a:pPr/>
          </a:p>
        </p:txBody>
      </p:sp>
      <p:sp>
        <p:nvSpPr>
          <p:cNvPr id="270" name="Shape 270"/>
          <p:cNvSpPr/>
          <p:nvPr>
            <p:ph type="body" sz="quarter" idx="1"/>
          </p:nvPr>
        </p:nvSpPr>
        <p:spPr>
          <a:prstGeom prst="rect">
            <a:avLst/>
          </a:prstGeom>
        </p:spPr>
        <p:txBody>
          <a:bodyPr/>
          <a:lstStyle/>
          <a:p>
            <a:pPr>
              <a:defRPr sz="1100"/>
            </a:pPr>
            <a:r>
              <a:t>1min: </a:t>
            </a:r>
            <a:r>
              <a:rPr b="1"/>
              <a:t>T=5min</a:t>
            </a:r>
            <a:endParaRPr b="1"/>
          </a:p>
          <a:p>
            <a:pPr>
              <a:lnSpc>
                <a:spcPct val="115000"/>
              </a:lnSpc>
              <a:defRPr sz="1100"/>
            </a:pPr>
            <a:endParaRPr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3" name="Shape 293"/>
          <p:cNvSpPr/>
          <p:nvPr>
            <p:ph type="sldImg"/>
          </p:nvPr>
        </p:nvSpPr>
        <p:spPr>
          <a:prstGeom prst="rect">
            <a:avLst/>
          </a:prstGeom>
        </p:spPr>
        <p:txBody>
          <a:bodyPr/>
          <a:lstStyle/>
          <a:p>
            <a:pPr/>
          </a:p>
        </p:txBody>
      </p:sp>
      <p:sp>
        <p:nvSpPr>
          <p:cNvPr id="294" name="Shape 294"/>
          <p:cNvSpPr/>
          <p:nvPr>
            <p:ph type="body" sz="quarter" idx="1"/>
          </p:nvPr>
        </p:nvSpPr>
        <p:spPr>
          <a:prstGeom prst="rect">
            <a:avLst/>
          </a:prstGeom>
        </p:spPr>
        <p:txBody>
          <a:bodyPr/>
          <a:lstStyle/>
          <a:p>
            <a:pPr>
              <a:defRPr sz="1100"/>
            </a:pPr>
            <a:r>
              <a:t>7min </a:t>
            </a:r>
            <a:r>
              <a:rPr b="1"/>
              <a:t>T=12min</a:t>
            </a:r>
            <a:endParaRPr b="1"/>
          </a:p>
          <a:p>
            <a:pPr>
              <a:defRPr sz="1100"/>
            </a:pPr>
          </a:p>
          <a:p>
            <a:pPr>
              <a:defRPr sz="1100"/>
            </a:pPr>
            <a:r>
              <a:t>3min: Teacher shares their passion with students for three minutes.  </a:t>
            </a:r>
          </a:p>
          <a:p>
            <a:pPr>
              <a:defRPr sz="1100"/>
            </a:pPr>
          </a:p>
          <a:p>
            <a:pPr>
              <a:defRPr b="1" sz="1100"/>
            </a:pPr>
            <a:r>
              <a:t>Teacher Note</a:t>
            </a:r>
            <a:r>
              <a:rPr b="0"/>
              <a:t>: Use this opportunity to share your passion with students.  Follow the same format and answer the following format as you present.  You can create your own slide/s on a separate powerpoint showing your gift, passion or talent, but make sure you stay within 4 minutes.</a:t>
            </a:r>
          </a:p>
          <a:p>
            <a:pPr marL="457200" indent="-298450">
              <a:spcBef>
                <a:spcPts val="500"/>
              </a:spcBef>
              <a:buClr>
                <a:srgbClr val="000000"/>
              </a:buClr>
              <a:buSzPts val="1100"/>
              <a:buAutoNum type="arabicPeriod" startAt="1"/>
              <a:defRPr sz="1100"/>
            </a:pPr>
            <a:r>
              <a:t>My passion is ______________________________________. </a:t>
            </a:r>
          </a:p>
          <a:p>
            <a:pPr marL="457200" indent="-298450">
              <a:buClr>
                <a:srgbClr val="000000"/>
              </a:buClr>
              <a:buSzPts val="1100"/>
              <a:buAutoNum type="arabicPeriod" startAt="1"/>
              <a:defRPr sz="1100"/>
            </a:pPr>
            <a:r>
              <a:t>When did you know this was your passion, gift or talent? </a:t>
            </a:r>
          </a:p>
          <a:p>
            <a:pPr marL="457200" indent="-298450">
              <a:buClr>
                <a:srgbClr val="000000"/>
              </a:buClr>
              <a:buSzPts val="1100"/>
              <a:buAutoNum type="arabicPeriod" startAt="1"/>
              <a:defRPr sz="1100"/>
            </a:pPr>
            <a:r>
              <a:t>Why do you love this so much?  </a:t>
            </a:r>
          </a:p>
          <a:p>
            <a:pPr marL="457200" indent="-298450">
              <a:buClr>
                <a:srgbClr val="000000"/>
              </a:buClr>
              <a:buSzPts val="1100"/>
              <a:buAutoNum type="arabicPeriod" startAt="1"/>
              <a:defRPr sz="1100"/>
            </a:pPr>
            <a:r>
              <a:t>How does this make you feel?  </a:t>
            </a:r>
          </a:p>
          <a:p>
            <a:pPr marL="457200" indent="-298450">
              <a:buClr>
                <a:srgbClr val="000000"/>
              </a:buClr>
              <a:buSzPts val="1100"/>
              <a:buAutoNum type="arabicPeriod" startAt="1"/>
              <a:defRPr sz="1100"/>
            </a:pPr>
            <a:r>
              <a:t>How did you get good at this?</a:t>
            </a:r>
          </a:p>
          <a:p>
            <a:pPr marL="457200" indent="-298450">
              <a:buClr>
                <a:srgbClr val="000000"/>
              </a:buClr>
              <a:buSzPts val="1100"/>
              <a:buAutoNum type="arabicPeriod" startAt="1"/>
              <a:defRPr sz="1100"/>
            </a:pPr>
            <a:r>
              <a:t>How might this passion help others?</a:t>
            </a:r>
          </a:p>
          <a:p>
            <a:pPr>
              <a:defRPr sz="1100"/>
            </a:pPr>
            <a:r>
              <a:t>  </a:t>
            </a:r>
          </a:p>
          <a:p>
            <a:pPr>
              <a:defRPr sz="1100"/>
            </a:pPr>
            <a:r>
              <a:t>3min:  Follow the suggested protocol for the next 3 minutes.  Have students ask clarifying or curiosity questions.  This a great opportunity to build rapport. Show excitement, optimism, and love for your passion as those positive emotions will transfer to your students.  Hot call or ask for 2-3 students/volunteers to share a positive comment and a gratitude.  Thank your students for listening actively to your presentation.  Remind them to complete their Passion Day Note Tracker.  Encourage them to write down ideas that can help them with their own life and purpose.  </a:t>
            </a:r>
          </a:p>
          <a:p>
            <a:pPr>
              <a:defRPr sz="1100"/>
            </a:p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0" name="Shape 320"/>
          <p:cNvSpPr/>
          <p:nvPr>
            <p:ph type="sldImg"/>
          </p:nvPr>
        </p:nvSpPr>
        <p:spPr>
          <a:prstGeom prst="rect">
            <a:avLst/>
          </a:prstGeom>
        </p:spPr>
        <p:txBody>
          <a:bodyPr/>
          <a:lstStyle/>
          <a:p>
            <a:pPr/>
          </a:p>
        </p:txBody>
      </p:sp>
      <p:sp>
        <p:nvSpPr>
          <p:cNvPr id="321" name="Shape 321"/>
          <p:cNvSpPr/>
          <p:nvPr>
            <p:ph type="body" sz="quarter" idx="1"/>
          </p:nvPr>
        </p:nvSpPr>
        <p:spPr>
          <a:prstGeom prst="rect">
            <a:avLst/>
          </a:prstGeom>
        </p:spPr>
        <p:txBody>
          <a:bodyPr/>
          <a:lstStyle/>
          <a:p>
            <a:pPr>
              <a:defRPr sz="1100"/>
            </a:pPr>
            <a:r>
              <a:t>26min </a:t>
            </a:r>
            <a:r>
              <a:rPr b="1"/>
              <a:t>T=38min</a:t>
            </a:r>
            <a:endParaRPr b="1"/>
          </a:p>
          <a:p>
            <a:pPr>
              <a:defRPr sz="1100"/>
            </a:pPr>
            <a:endParaRPr b="1"/>
          </a:p>
          <a:p>
            <a:pPr>
              <a:defRPr sz="1100"/>
            </a:pPr>
            <a:r>
              <a:t>20sec:  Remind students of the expectations again.  Remind them to write their ideas in their Passion Day Note Tracker. </a:t>
            </a:r>
          </a:p>
          <a:p>
            <a:pPr>
              <a:defRPr sz="1100"/>
            </a:pPr>
          </a:p>
          <a:p>
            <a:pPr>
              <a:defRPr sz="1100"/>
            </a:pPr>
            <a:r>
              <a:t>In groups of 4, have them take </a:t>
            </a:r>
            <a:r>
              <a:rPr b="1"/>
              <a:t>20 seconds</a:t>
            </a:r>
            <a:r>
              <a:t> to decide on a an order to present.  Remind them that those that did not complete the assignment must still address the 6 questions from the assignment, because they are so valuable to your class, that their ideas must be heard.</a:t>
            </a:r>
          </a:p>
          <a:p>
            <a:pPr>
              <a:defRPr sz="1100"/>
            </a:pPr>
            <a:r>
              <a:t>  </a:t>
            </a:r>
          </a:p>
          <a:p>
            <a:pPr>
              <a:defRPr sz="1100"/>
            </a:pPr>
            <a:r>
              <a:t>Use the timer to help groups stay on track.  </a:t>
            </a:r>
          </a:p>
          <a:p>
            <a:pPr>
              <a:defRPr sz="1100"/>
            </a:pPr>
          </a:p>
          <a:p>
            <a:pPr>
              <a:defRPr sz="1100"/>
            </a:pPr>
            <a:r>
              <a:t>With 6 minutes per partner, the activity should take 24 minutes total, with some minor transition time to also account for, so 2 minutes of buffer time have been allocated for a total of 26 minutes.</a:t>
            </a:r>
          </a:p>
          <a:p>
            <a:pPr>
              <a:defRPr sz="1100"/>
            </a:p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2" name="Shape 342"/>
          <p:cNvSpPr/>
          <p:nvPr>
            <p:ph type="sldImg"/>
          </p:nvPr>
        </p:nvSpPr>
        <p:spPr>
          <a:prstGeom prst="rect">
            <a:avLst/>
          </a:prstGeom>
        </p:spPr>
        <p:txBody>
          <a:bodyPr/>
          <a:lstStyle/>
          <a:p>
            <a:pPr/>
          </a:p>
        </p:txBody>
      </p:sp>
      <p:sp>
        <p:nvSpPr>
          <p:cNvPr id="343" name="Shape 343"/>
          <p:cNvSpPr/>
          <p:nvPr>
            <p:ph type="body" sz="quarter" idx="1"/>
          </p:nvPr>
        </p:nvSpPr>
        <p:spPr>
          <a:prstGeom prst="rect">
            <a:avLst/>
          </a:prstGeom>
        </p:spPr>
        <p:txBody>
          <a:bodyPr/>
          <a:lstStyle/>
          <a:p>
            <a:pPr>
              <a:defRPr sz="1100"/>
            </a:pPr>
            <a:r>
              <a:t>1min: </a:t>
            </a:r>
            <a:r>
              <a:rPr b="1"/>
              <a:t>T=40</a:t>
            </a:r>
            <a:endParaRPr b="1"/>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0" showMasterPhAnim="1">
  <p:cSld name="TITLE">
    <p:bg>
      <p:bgPr>
        <a:solidFill>
          <a:srgbClr val="007BBA"/>
        </a:solidFill>
      </p:bgPr>
    </p:bg>
    <p:spTree>
      <p:nvGrpSpPr>
        <p:cNvPr id="1" name=""/>
        <p:cNvGrpSpPr/>
        <p:nvPr/>
      </p:nvGrpSpPr>
      <p:grpSpPr>
        <a:xfrm>
          <a:off x="0" y="0"/>
          <a:ext cx="0" cy="0"/>
          <a:chOff x="0" y="0"/>
          <a:chExt cx="0" cy="0"/>
        </a:xfrm>
      </p:grpSpPr>
      <p:sp>
        <p:nvSpPr>
          <p:cNvPr id="12" name="Google Shape;10;p2"/>
          <p:cNvSpPr/>
          <p:nvPr/>
        </p:nvSpPr>
        <p:spPr>
          <a:xfrm flipH="1">
            <a:off x="8246400" y="4245924"/>
            <a:ext cx="897600" cy="8976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21600"/>
                </a:lnTo>
                <a:lnTo>
                  <a:pt x="0" y="0"/>
                </a:lnTo>
                <a:close/>
              </a:path>
            </a:pathLst>
          </a:custGeom>
          <a:solidFill>
            <a:srgbClr val="FFFFFF"/>
          </a:solidFill>
          <a:ln w="12700">
            <a:miter lim="400000"/>
          </a:ln>
        </p:spPr>
        <p:txBody>
          <a:bodyPr lIns="0" tIns="0" rIns="0" bIns="0" anchor="ctr"/>
          <a:lstStyle/>
          <a:p>
            <a:pPr>
              <a:defRPr>
                <a:solidFill>
                  <a:srgbClr val="000000"/>
                </a:solidFill>
              </a:defRPr>
            </a:pPr>
          </a:p>
        </p:txBody>
      </p:sp>
      <p:sp>
        <p:nvSpPr>
          <p:cNvPr id="13" name="Google Shape;11;p2"/>
          <p:cNvSpPr/>
          <p:nvPr/>
        </p:nvSpPr>
        <p:spPr>
          <a:xfrm flipH="1">
            <a:off x="8246400" y="4245874"/>
            <a:ext cx="897600" cy="8976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8000" y="0"/>
                </a:lnTo>
                <a:cubicBezTo>
                  <a:pt x="19988" y="0"/>
                  <a:pt x="21600" y="1612"/>
                  <a:pt x="21600" y="3600"/>
                </a:cubicBezTo>
                <a:lnTo>
                  <a:pt x="21600" y="21600"/>
                </a:lnTo>
                <a:lnTo>
                  <a:pt x="0" y="21600"/>
                </a:lnTo>
                <a:close/>
              </a:path>
            </a:pathLst>
          </a:custGeom>
          <a:solidFill>
            <a:srgbClr val="FFFFFF">
              <a:alpha val="67450"/>
            </a:srgbClr>
          </a:solidFill>
          <a:ln w="12700">
            <a:miter lim="400000"/>
          </a:ln>
        </p:spPr>
        <p:txBody>
          <a:bodyPr lIns="0" tIns="0" rIns="0" bIns="0" anchor="ctr"/>
          <a:lstStyle/>
          <a:p>
            <a:pPr>
              <a:defRPr>
                <a:solidFill>
                  <a:srgbClr val="000000"/>
                </a:solidFill>
              </a:defRPr>
            </a:pPr>
          </a:p>
        </p:txBody>
      </p:sp>
      <p:sp>
        <p:nvSpPr>
          <p:cNvPr id="14" name="Title Text"/>
          <p:cNvSpPr txBox="1"/>
          <p:nvPr>
            <p:ph type="title"/>
          </p:nvPr>
        </p:nvSpPr>
        <p:spPr>
          <a:xfrm>
            <a:off x="390527" y="1819275"/>
            <a:ext cx="8222100" cy="933600"/>
          </a:xfrm>
          <a:prstGeom prst="rect">
            <a:avLst/>
          </a:prstGeom>
        </p:spPr>
        <p:txBody>
          <a:bodyPr>
            <a:normAutofit fontScale="100000" lnSpcReduction="0"/>
          </a:bodyPr>
          <a:lstStyle>
            <a:lvl1pPr>
              <a:defRPr sz="4800"/>
            </a:lvl1pPr>
          </a:lstStyle>
          <a:p>
            <a:pPr/>
            <a:r>
              <a:t>Title Text</a:t>
            </a:r>
          </a:p>
        </p:txBody>
      </p:sp>
      <p:sp>
        <p:nvSpPr>
          <p:cNvPr id="15" name="Body Level One…"/>
          <p:cNvSpPr txBox="1"/>
          <p:nvPr>
            <p:ph type="body" sz="quarter" idx="1"/>
          </p:nvPr>
        </p:nvSpPr>
        <p:spPr>
          <a:xfrm>
            <a:off x="390527" y="2789129"/>
            <a:ext cx="8222100" cy="432901"/>
          </a:xfrm>
          <a:prstGeom prst="rect">
            <a:avLst/>
          </a:prstGeom>
        </p:spPr>
        <p:txBody>
          <a:bodyPr>
            <a:normAutofit fontScale="100000" lnSpcReduction="0"/>
          </a:bodyPr>
          <a:lstStyle>
            <a:lvl1pPr marL="342900" indent="-228600">
              <a:lnSpc>
                <a:spcPct val="100000"/>
              </a:lnSpc>
              <a:buClrTx/>
              <a:buSzTx/>
              <a:buFontTx/>
              <a:buNone/>
              <a:defRPr>
                <a:solidFill>
                  <a:srgbClr val="FFFFFF"/>
                </a:solidFill>
              </a:defRPr>
            </a:lvl1pPr>
            <a:lvl2pPr marL="342900" indent="254000">
              <a:lnSpc>
                <a:spcPct val="100000"/>
              </a:lnSpc>
              <a:buClrTx/>
              <a:buSzTx/>
              <a:buFontTx/>
              <a:buNone/>
              <a:defRPr>
                <a:solidFill>
                  <a:srgbClr val="FFFFFF"/>
                </a:solidFill>
              </a:defRPr>
            </a:lvl2pPr>
            <a:lvl3pPr marL="342900" indent="711200">
              <a:lnSpc>
                <a:spcPct val="100000"/>
              </a:lnSpc>
              <a:buClrTx/>
              <a:buSzTx/>
              <a:buFontTx/>
              <a:buNone/>
              <a:defRPr>
                <a:solidFill>
                  <a:srgbClr val="FFFFFF"/>
                </a:solidFill>
              </a:defRPr>
            </a:lvl3pPr>
            <a:lvl4pPr marL="342900" indent="1168400">
              <a:lnSpc>
                <a:spcPct val="100000"/>
              </a:lnSpc>
              <a:buClrTx/>
              <a:buSzTx/>
              <a:buFontTx/>
              <a:buNone/>
              <a:defRPr>
                <a:solidFill>
                  <a:srgbClr val="FFFFFF"/>
                </a:solidFill>
              </a:defRPr>
            </a:lvl4pPr>
            <a:lvl5pPr marL="342900" indent="1625600">
              <a:lnSpc>
                <a:spcPct val="100000"/>
              </a:lnSpc>
              <a:buClrTx/>
              <a:buSzTx/>
              <a:buFontTx/>
              <a:buNone/>
              <a:defRPr>
                <a:solidFill>
                  <a:srgbClr val="FFFFFF"/>
                </a:solidFill>
              </a:defRPr>
            </a:lvl5pPr>
          </a:lstStyle>
          <a:p>
            <a:pPr/>
            <a:r>
              <a:t>Body Level One</a:t>
            </a:r>
          </a:p>
          <a:p>
            <a:pPr lvl="1"/>
            <a:r>
              <a:t>Body Level Two</a:t>
            </a:r>
          </a:p>
          <a:p>
            <a:pPr lvl="2"/>
            <a:r>
              <a:t>Body Level Three</a:t>
            </a:r>
          </a:p>
          <a:p>
            <a:pPr lvl="3"/>
            <a:r>
              <a:t>Body Level Four</a:t>
            </a:r>
          </a:p>
          <a:p>
            <a:pPr lvl="4"/>
            <a:r>
              <a:t>Body Level Five</a:t>
            </a:r>
          </a:p>
        </p:txBody>
      </p:sp>
      <p:sp>
        <p:nvSpPr>
          <p:cNvPr id="1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_ONLY">
    <p:bg>
      <p:bgPr>
        <a:solidFill>
          <a:srgbClr val="007BBA"/>
        </a:solidFill>
      </p:bgPr>
    </p:bg>
    <p:spTree>
      <p:nvGrpSpPr>
        <p:cNvPr id="1" name=""/>
        <p:cNvGrpSpPr/>
        <p:nvPr/>
      </p:nvGrpSpPr>
      <p:grpSpPr>
        <a:xfrm>
          <a:off x="0" y="0"/>
          <a:ext cx="0" cy="0"/>
          <a:chOff x="0" y="0"/>
          <a:chExt cx="0" cy="0"/>
        </a:xfrm>
      </p:grpSpPr>
      <p:sp>
        <p:nvSpPr>
          <p:cNvPr id="108" name="Google Shape;62;p11"/>
          <p:cNvSpPr/>
          <p:nvPr/>
        </p:nvSpPr>
        <p:spPr>
          <a:xfrm flipH="1" rot="10800000">
            <a:off x="0" y="656400"/>
            <a:ext cx="9144000" cy="4487101"/>
          </a:xfrm>
          <a:prstGeom prst="rect">
            <a:avLst/>
          </a:prstGeom>
          <a:solidFill>
            <a:schemeClr val="accent4"/>
          </a:solidFill>
          <a:ln w="12700">
            <a:miter lim="400000"/>
          </a:ln>
        </p:spPr>
        <p:txBody>
          <a:bodyPr lIns="0" tIns="0" rIns="0" bIns="0" anchor="ctr"/>
          <a:lstStyle/>
          <a:p>
            <a:pPr>
              <a:defRPr>
                <a:solidFill>
                  <a:srgbClr val="000000"/>
                </a:solidFill>
              </a:defRPr>
            </a:pPr>
          </a:p>
        </p:txBody>
      </p:sp>
      <p:sp>
        <p:nvSpPr>
          <p:cNvPr id="109" name="Google Shape;63;p11"/>
          <p:cNvSpPr/>
          <p:nvPr/>
        </p:nvSpPr>
        <p:spPr>
          <a:xfrm>
            <a:off x="0" y="656350"/>
            <a:ext cx="9144000" cy="108601"/>
          </a:xfrm>
          <a:prstGeom prst="rect">
            <a:avLst/>
          </a:prstGeom>
          <a:gradFill>
            <a:gsLst>
              <a:gs pos="0">
                <a:srgbClr val="F9F9F9"/>
              </a:gs>
              <a:gs pos="36000">
                <a:srgbClr val="F9F9F9"/>
              </a:gs>
              <a:gs pos="80000">
                <a:srgbClr val="DEDEDE"/>
              </a:gs>
              <a:gs pos="100000">
                <a:srgbClr val="999999"/>
              </a:gs>
            </a:gsLst>
            <a:lin ang="16200038"/>
          </a:gradFill>
          <a:ln w="12700">
            <a:miter lim="400000"/>
          </a:ln>
        </p:spPr>
        <p:txBody>
          <a:bodyPr lIns="0" tIns="0" rIns="0" bIns="0" anchor="ctr"/>
          <a:lstStyle/>
          <a:p>
            <a:pPr>
              <a:defRPr>
                <a:solidFill>
                  <a:srgbClr val="000000"/>
                </a:solidFill>
              </a:defRPr>
            </a:pPr>
          </a:p>
        </p:txBody>
      </p:sp>
      <p:sp>
        <p:nvSpPr>
          <p:cNvPr id="110" name="Title Text"/>
          <p:cNvSpPr txBox="1"/>
          <p:nvPr>
            <p:ph type="title"/>
          </p:nvPr>
        </p:nvSpPr>
        <p:spPr>
          <a:xfrm>
            <a:off x="98250" y="16349"/>
            <a:ext cx="8826601" cy="602701"/>
          </a:xfrm>
          <a:prstGeom prst="rect">
            <a:avLst/>
          </a:prstGeom>
        </p:spPr>
        <p:txBody>
          <a:bodyPr anchor="ctr">
            <a:normAutofit fontScale="100000" lnSpcReduction="0"/>
          </a:bodyPr>
          <a:lstStyle>
            <a:lvl1pPr>
              <a:defRPr sz="1800"/>
            </a:lvl1pPr>
          </a:lstStyle>
          <a:p>
            <a:pPr/>
            <a:r>
              <a:t>Title Text</a:t>
            </a:r>
          </a:p>
        </p:txBody>
      </p:sp>
      <p:sp>
        <p:nvSpPr>
          <p:cNvPr id="111" name="Google Shape;66;p11"/>
          <p:cNvSpPr txBox="1"/>
          <p:nvPr/>
        </p:nvSpPr>
        <p:spPr>
          <a:xfrm>
            <a:off x="31324" y="4932124"/>
            <a:ext cx="9144001" cy="672320"/>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indent="6400800">
              <a:lnSpc>
                <a:spcPct val="115000"/>
              </a:lnSpc>
              <a:defRPr sz="800">
                <a:solidFill>
                  <a:srgbClr val="000000"/>
                </a:solidFill>
                <a:latin typeface="Helvetica Neue"/>
                <a:ea typeface="Helvetica Neue"/>
                <a:cs typeface="Helvetica Neue"/>
                <a:sym typeface="Helvetica Neue"/>
              </a:defRPr>
            </a:lvl1pPr>
          </a:lstStyle>
          <a:p>
            <a:pPr/>
            <a:r>
              <a:t>Copyright © 2018 Legacy Mastery Academy ®	</a:t>
            </a:r>
          </a:p>
        </p:txBody>
      </p:sp>
      <p:sp>
        <p:nvSpPr>
          <p:cNvPr id="11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_ONLY_1">
    <p:bg>
      <p:bgPr>
        <a:solidFill>
          <a:srgbClr val="007BBA"/>
        </a:solidFill>
      </p:bgPr>
    </p:bg>
    <p:spTree>
      <p:nvGrpSpPr>
        <p:cNvPr id="1" name=""/>
        <p:cNvGrpSpPr/>
        <p:nvPr/>
      </p:nvGrpSpPr>
      <p:grpSpPr>
        <a:xfrm>
          <a:off x="0" y="0"/>
          <a:ext cx="0" cy="0"/>
          <a:chOff x="0" y="0"/>
          <a:chExt cx="0" cy="0"/>
        </a:xfrm>
      </p:grpSpPr>
      <p:sp>
        <p:nvSpPr>
          <p:cNvPr id="119" name="Google Shape;68;p12"/>
          <p:cNvSpPr/>
          <p:nvPr/>
        </p:nvSpPr>
        <p:spPr>
          <a:xfrm flipH="1" rot="10800000">
            <a:off x="0" y="656400"/>
            <a:ext cx="9144000" cy="4487101"/>
          </a:xfrm>
          <a:prstGeom prst="rect">
            <a:avLst/>
          </a:prstGeom>
          <a:solidFill>
            <a:schemeClr val="accent4"/>
          </a:solidFill>
          <a:ln w="12700">
            <a:miter lim="400000"/>
          </a:ln>
        </p:spPr>
        <p:txBody>
          <a:bodyPr lIns="0" tIns="0" rIns="0" bIns="0" anchor="ctr"/>
          <a:lstStyle/>
          <a:p>
            <a:pPr>
              <a:defRPr>
                <a:solidFill>
                  <a:srgbClr val="000000"/>
                </a:solidFill>
              </a:defRPr>
            </a:pPr>
          </a:p>
        </p:txBody>
      </p:sp>
      <p:sp>
        <p:nvSpPr>
          <p:cNvPr id="120" name="Google Shape;69;p12"/>
          <p:cNvSpPr/>
          <p:nvPr/>
        </p:nvSpPr>
        <p:spPr>
          <a:xfrm>
            <a:off x="0" y="656350"/>
            <a:ext cx="9144000" cy="108601"/>
          </a:xfrm>
          <a:prstGeom prst="rect">
            <a:avLst/>
          </a:prstGeom>
          <a:gradFill>
            <a:gsLst>
              <a:gs pos="0">
                <a:srgbClr val="F9F9F9"/>
              </a:gs>
              <a:gs pos="36000">
                <a:srgbClr val="F9F9F9"/>
              </a:gs>
              <a:gs pos="80000">
                <a:srgbClr val="DEDEDE"/>
              </a:gs>
              <a:gs pos="100000">
                <a:srgbClr val="999999"/>
              </a:gs>
            </a:gsLst>
            <a:lin ang="16200038"/>
          </a:gradFill>
          <a:ln w="12700">
            <a:miter lim="400000"/>
          </a:ln>
        </p:spPr>
        <p:txBody>
          <a:bodyPr lIns="0" tIns="0" rIns="0" bIns="0" anchor="ctr"/>
          <a:lstStyle/>
          <a:p>
            <a:pPr>
              <a:defRPr>
                <a:solidFill>
                  <a:srgbClr val="000000"/>
                </a:solidFill>
              </a:defRPr>
            </a:pPr>
          </a:p>
        </p:txBody>
      </p:sp>
      <p:sp>
        <p:nvSpPr>
          <p:cNvPr id="121" name="Title Text"/>
          <p:cNvSpPr txBox="1"/>
          <p:nvPr>
            <p:ph type="title"/>
          </p:nvPr>
        </p:nvSpPr>
        <p:spPr>
          <a:xfrm>
            <a:off x="98250" y="16349"/>
            <a:ext cx="8826601" cy="602701"/>
          </a:xfrm>
          <a:prstGeom prst="rect">
            <a:avLst/>
          </a:prstGeom>
        </p:spPr>
        <p:txBody>
          <a:bodyPr anchor="ctr">
            <a:normAutofit fontScale="100000" lnSpcReduction="0"/>
          </a:bodyPr>
          <a:lstStyle>
            <a:lvl1pPr>
              <a:defRPr sz="1800"/>
            </a:lvl1pPr>
          </a:lstStyle>
          <a:p>
            <a:pPr/>
            <a:r>
              <a:t>Title Text</a:t>
            </a:r>
          </a:p>
        </p:txBody>
      </p:sp>
      <p:sp>
        <p:nvSpPr>
          <p:cNvPr id="122" name="Google Shape;72;p12"/>
          <p:cNvSpPr txBox="1"/>
          <p:nvPr/>
        </p:nvSpPr>
        <p:spPr>
          <a:xfrm>
            <a:off x="31324" y="4932124"/>
            <a:ext cx="9144001" cy="672320"/>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indent="6400800">
              <a:lnSpc>
                <a:spcPct val="115000"/>
              </a:lnSpc>
              <a:defRPr sz="800">
                <a:solidFill>
                  <a:srgbClr val="000000"/>
                </a:solidFill>
                <a:latin typeface="Helvetica Neue"/>
                <a:ea typeface="Helvetica Neue"/>
                <a:cs typeface="Helvetica Neue"/>
                <a:sym typeface="Helvetica Neue"/>
              </a:defRPr>
            </a:lvl1pPr>
          </a:lstStyle>
          <a:p>
            <a:pPr/>
            <a:r>
              <a:t>Copyright © 2018 Legacy Mastery Academy ®	</a:t>
            </a:r>
          </a:p>
        </p:txBody>
      </p:sp>
      <p:sp>
        <p:nvSpPr>
          <p:cNvPr id="12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_ONLY_1_1">
    <p:bg>
      <p:bgPr>
        <a:solidFill>
          <a:srgbClr val="007BBA"/>
        </a:solidFill>
      </p:bgPr>
    </p:bg>
    <p:spTree>
      <p:nvGrpSpPr>
        <p:cNvPr id="1" name=""/>
        <p:cNvGrpSpPr/>
        <p:nvPr/>
      </p:nvGrpSpPr>
      <p:grpSpPr>
        <a:xfrm>
          <a:off x="0" y="0"/>
          <a:ext cx="0" cy="0"/>
          <a:chOff x="0" y="0"/>
          <a:chExt cx="0" cy="0"/>
        </a:xfrm>
      </p:grpSpPr>
      <p:sp>
        <p:nvSpPr>
          <p:cNvPr id="130" name="Google Shape;74;p13"/>
          <p:cNvSpPr/>
          <p:nvPr/>
        </p:nvSpPr>
        <p:spPr>
          <a:xfrm flipH="1" rot="10800000">
            <a:off x="0" y="656400"/>
            <a:ext cx="9144000" cy="4487101"/>
          </a:xfrm>
          <a:prstGeom prst="rect">
            <a:avLst/>
          </a:prstGeom>
          <a:solidFill>
            <a:schemeClr val="accent4"/>
          </a:solidFill>
          <a:ln w="12700">
            <a:miter lim="400000"/>
          </a:ln>
        </p:spPr>
        <p:txBody>
          <a:bodyPr lIns="0" tIns="0" rIns="0" bIns="0" anchor="ctr"/>
          <a:lstStyle/>
          <a:p>
            <a:pPr>
              <a:defRPr>
                <a:solidFill>
                  <a:srgbClr val="000000"/>
                </a:solidFill>
              </a:defRPr>
            </a:pPr>
          </a:p>
        </p:txBody>
      </p:sp>
      <p:sp>
        <p:nvSpPr>
          <p:cNvPr id="131" name="Google Shape;75;p13"/>
          <p:cNvSpPr/>
          <p:nvPr/>
        </p:nvSpPr>
        <p:spPr>
          <a:xfrm>
            <a:off x="0" y="656350"/>
            <a:ext cx="9144000" cy="108601"/>
          </a:xfrm>
          <a:prstGeom prst="rect">
            <a:avLst/>
          </a:prstGeom>
          <a:gradFill>
            <a:gsLst>
              <a:gs pos="0">
                <a:srgbClr val="F9F9F9"/>
              </a:gs>
              <a:gs pos="36000">
                <a:srgbClr val="F9F9F9"/>
              </a:gs>
              <a:gs pos="80000">
                <a:srgbClr val="DEDEDE"/>
              </a:gs>
              <a:gs pos="100000">
                <a:srgbClr val="999999"/>
              </a:gs>
            </a:gsLst>
            <a:lin ang="16200038"/>
          </a:gradFill>
          <a:ln w="12700">
            <a:miter lim="400000"/>
          </a:ln>
        </p:spPr>
        <p:txBody>
          <a:bodyPr lIns="0" tIns="0" rIns="0" bIns="0" anchor="ctr"/>
          <a:lstStyle/>
          <a:p>
            <a:pPr>
              <a:defRPr>
                <a:solidFill>
                  <a:srgbClr val="000000"/>
                </a:solidFill>
              </a:defRPr>
            </a:pPr>
          </a:p>
        </p:txBody>
      </p:sp>
      <p:sp>
        <p:nvSpPr>
          <p:cNvPr id="132" name="Title Text"/>
          <p:cNvSpPr txBox="1"/>
          <p:nvPr>
            <p:ph type="title"/>
          </p:nvPr>
        </p:nvSpPr>
        <p:spPr>
          <a:xfrm>
            <a:off x="98250" y="16349"/>
            <a:ext cx="8826601" cy="602701"/>
          </a:xfrm>
          <a:prstGeom prst="rect">
            <a:avLst/>
          </a:prstGeom>
        </p:spPr>
        <p:txBody>
          <a:bodyPr anchor="ctr">
            <a:normAutofit fontScale="100000" lnSpcReduction="0"/>
          </a:bodyPr>
          <a:lstStyle>
            <a:lvl1pPr>
              <a:defRPr sz="1800"/>
            </a:lvl1pPr>
          </a:lstStyle>
          <a:p>
            <a:pPr/>
            <a:r>
              <a:t>Title Text</a:t>
            </a:r>
          </a:p>
        </p:txBody>
      </p:sp>
      <p:sp>
        <p:nvSpPr>
          <p:cNvPr id="133" name="Google Shape;78;p13"/>
          <p:cNvSpPr txBox="1"/>
          <p:nvPr/>
        </p:nvSpPr>
        <p:spPr>
          <a:xfrm>
            <a:off x="31324" y="4932124"/>
            <a:ext cx="9144001" cy="672320"/>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indent="6400800">
              <a:lnSpc>
                <a:spcPct val="115000"/>
              </a:lnSpc>
              <a:defRPr sz="800">
                <a:solidFill>
                  <a:srgbClr val="000000"/>
                </a:solidFill>
                <a:latin typeface="Helvetica Neue"/>
                <a:ea typeface="Helvetica Neue"/>
                <a:cs typeface="Helvetica Neue"/>
                <a:sym typeface="Helvetica Neue"/>
              </a:defRPr>
            </a:lvl1pPr>
          </a:lstStyle>
          <a:p>
            <a:pPr/>
            <a:r>
              <a:t>Copyright © 2018 Legacy Mastery Academy ®	</a:t>
            </a:r>
          </a:p>
        </p:txBody>
      </p:sp>
      <p:sp>
        <p:nvSpPr>
          <p:cNvPr id="13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MAIN_POINT">
    <p:bg>
      <p:bgPr>
        <a:solidFill>
          <a:srgbClr val="007BBA"/>
        </a:solidFill>
      </p:bgPr>
    </p:bg>
    <p:spTree>
      <p:nvGrpSpPr>
        <p:cNvPr id="1" name=""/>
        <p:cNvGrpSpPr/>
        <p:nvPr/>
      </p:nvGrpSpPr>
      <p:grpSpPr>
        <a:xfrm>
          <a:off x="0" y="0"/>
          <a:ext cx="0" cy="0"/>
          <a:chOff x="0" y="0"/>
          <a:chExt cx="0" cy="0"/>
        </a:xfrm>
      </p:grpSpPr>
      <p:sp>
        <p:nvSpPr>
          <p:cNvPr id="141" name="Title Text"/>
          <p:cNvSpPr txBox="1"/>
          <p:nvPr>
            <p:ph type="title"/>
          </p:nvPr>
        </p:nvSpPr>
        <p:spPr>
          <a:xfrm>
            <a:off x="490250" y="488249"/>
            <a:ext cx="6227102" cy="4090801"/>
          </a:xfrm>
          <a:prstGeom prst="rect">
            <a:avLst/>
          </a:prstGeom>
        </p:spPr>
        <p:txBody>
          <a:bodyPr anchor="ctr">
            <a:normAutofit fontScale="100000" lnSpcReduction="0"/>
          </a:bodyPr>
          <a:lstStyle>
            <a:lvl1pPr>
              <a:defRPr sz="6000"/>
            </a:lvl1pPr>
          </a:lstStyle>
          <a:p>
            <a:pPr/>
            <a:r>
              <a:t>Title Text</a:t>
            </a:r>
          </a:p>
        </p:txBody>
      </p:sp>
      <p:sp>
        <p:nvSpPr>
          <p:cNvPr id="142" name="Slide Number"/>
          <p:cNvSpPr txBox="1"/>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CAPTION_ONLY">
    <p:bg>
      <p:bgPr>
        <a:solidFill>
          <a:srgbClr val="007BBA"/>
        </a:solidFill>
      </p:bgPr>
    </p:bg>
    <p:spTree>
      <p:nvGrpSpPr>
        <p:cNvPr id="1" name=""/>
        <p:cNvGrpSpPr/>
        <p:nvPr/>
      </p:nvGrpSpPr>
      <p:grpSpPr>
        <a:xfrm>
          <a:off x="0" y="0"/>
          <a:ext cx="0" cy="0"/>
          <a:chOff x="0" y="0"/>
          <a:chExt cx="0" cy="0"/>
        </a:xfrm>
      </p:grpSpPr>
      <p:sp>
        <p:nvSpPr>
          <p:cNvPr id="149" name="Google Shape;83;p15"/>
          <p:cNvSpPr/>
          <p:nvPr/>
        </p:nvSpPr>
        <p:spPr>
          <a:xfrm flipH="1" rot="10800000">
            <a:off x="0" y="0"/>
            <a:ext cx="9144000" cy="4695901"/>
          </a:xfrm>
          <a:prstGeom prst="rect">
            <a:avLst/>
          </a:prstGeom>
          <a:solidFill>
            <a:schemeClr val="accent4"/>
          </a:solidFill>
          <a:ln w="12700">
            <a:miter lim="400000"/>
          </a:ln>
        </p:spPr>
        <p:txBody>
          <a:bodyPr lIns="0" tIns="0" rIns="0" bIns="0" anchor="ctr"/>
          <a:lstStyle/>
          <a:p>
            <a:pPr>
              <a:defRPr>
                <a:solidFill>
                  <a:srgbClr val="000000"/>
                </a:solidFill>
              </a:defRPr>
            </a:pPr>
          </a:p>
        </p:txBody>
      </p:sp>
      <p:sp>
        <p:nvSpPr>
          <p:cNvPr id="150" name="Google Shape;84;p15"/>
          <p:cNvSpPr/>
          <p:nvPr/>
        </p:nvSpPr>
        <p:spPr>
          <a:xfrm flipH="1" rot="10800000">
            <a:off x="0" y="4622724"/>
            <a:ext cx="9144000" cy="74101"/>
          </a:xfrm>
          <a:prstGeom prst="rect">
            <a:avLst/>
          </a:prstGeom>
          <a:gradFill>
            <a:gsLst>
              <a:gs pos="0">
                <a:srgbClr val="F9F9F9"/>
              </a:gs>
              <a:gs pos="36000">
                <a:srgbClr val="F9F9F9"/>
              </a:gs>
              <a:gs pos="80000">
                <a:srgbClr val="DEDEDE"/>
              </a:gs>
              <a:gs pos="100000">
                <a:srgbClr val="999999"/>
              </a:gs>
            </a:gsLst>
            <a:lin ang="16200038"/>
          </a:gradFill>
          <a:ln w="12700">
            <a:miter lim="400000"/>
          </a:ln>
        </p:spPr>
        <p:txBody>
          <a:bodyPr lIns="0" tIns="0" rIns="0" bIns="0" anchor="ctr"/>
          <a:lstStyle/>
          <a:p>
            <a:pPr>
              <a:defRPr>
                <a:solidFill>
                  <a:srgbClr val="000000"/>
                </a:solidFill>
              </a:defRPr>
            </a:pPr>
          </a:p>
        </p:txBody>
      </p:sp>
      <p:sp>
        <p:nvSpPr>
          <p:cNvPr id="151" name="Body Level One…"/>
          <p:cNvSpPr txBox="1"/>
          <p:nvPr>
            <p:ph type="body" sz="quarter" idx="1"/>
          </p:nvPr>
        </p:nvSpPr>
        <p:spPr>
          <a:xfrm>
            <a:off x="57150" y="4696824"/>
            <a:ext cx="8382001" cy="446701"/>
          </a:xfrm>
          <a:prstGeom prst="rect">
            <a:avLst/>
          </a:prstGeom>
        </p:spPr>
        <p:txBody>
          <a:bodyPr anchor="ctr">
            <a:normAutofit fontScale="100000" lnSpcReduction="0"/>
          </a:bodyPr>
          <a:lstStyle>
            <a:lvl1pPr marL="228600" indent="0">
              <a:lnSpc>
                <a:spcPct val="100000"/>
              </a:lnSpc>
              <a:buClrTx/>
              <a:buSzTx/>
              <a:buFontTx/>
              <a:buNone/>
              <a:defRPr sz="1200">
                <a:solidFill>
                  <a:srgbClr val="FFFFFF"/>
                </a:solidFill>
              </a:defRPr>
            </a:lvl1pPr>
            <a:lvl2pPr marL="869042" indent="-272142">
              <a:lnSpc>
                <a:spcPct val="100000"/>
              </a:lnSpc>
              <a:buClrTx/>
              <a:buSzPts val="1200"/>
              <a:buFontTx/>
              <a:defRPr sz="1200">
                <a:solidFill>
                  <a:srgbClr val="FFFFFF"/>
                </a:solidFill>
              </a:defRPr>
            </a:lvl2pPr>
            <a:lvl3pPr marL="1326242" indent="-272142">
              <a:lnSpc>
                <a:spcPct val="100000"/>
              </a:lnSpc>
              <a:buClrTx/>
              <a:buSzPts val="1200"/>
              <a:buFontTx/>
              <a:defRPr sz="1200">
                <a:solidFill>
                  <a:srgbClr val="FFFFFF"/>
                </a:solidFill>
              </a:defRPr>
            </a:lvl3pPr>
            <a:lvl4pPr marL="1783442" indent="-272142">
              <a:lnSpc>
                <a:spcPct val="100000"/>
              </a:lnSpc>
              <a:buClrTx/>
              <a:buSzPts val="1200"/>
              <a:buFontTx/>
              <a:defRPr sz="1200">
                <a:solidFill>
                  <a:srgbClr val="FFFFFF"/>
                </a:solidFill>
              </a:defRPr>
            </a:lvl4pPr>
            <a:lvl5pPr marL="2240642" indent="-272142">
              <a:lnSpc>
                <a:spcPct val="100000"/>
              </a:lnSpc>
              <a:buClrTx/>
              <a:buSzPts val="1200"/>
              <a:buFontTx/>
              <a:defRPr sz="1200">
                <a:solidFill>
                  <a:srgbClr val="FFFFFF"/>
                </a:solidFill>
              </a:defRPr>
            </a:lvl5pPr>
          </a:lstStyle>
          <a:p>
            <a:pPr/>
            <a:r>
              <a:t>Body Level One</a:t>
            </a:r>
          </a:p>
          <a:p>
            <a:pPr lvl="1"/>
            <a:r>
              <a:t>Body Level Two</a:t>
            </a:r>
          </a:p>
          <a:p>
            <a:pPr lvl="2"/>
            <a:r>
              <a:t>Body Level Three</a:t>
            </a:r>
          </a:p>
          <a:p>
            <a:pPr lvl="3"/>
            <a:r>
              <a:t>Body Level Four</a:t>
            </a:r>
          </a:p>
          <a:p>
            <a:pPr lvl="4"/>
            <a:r>
              <a:t>Body Level Five</a:t>
            </a:r>
          </a:p>
        </p:txBody>
      </p:sp>
      <p:sp>
        <p:nvSpPr>
          <p:cNvPr id="152" name="Slide Number"/>
          <p:cNvSpPr txBox="1"/>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BIG_NUMBER">
    <p:spTree>
      <p:nvGrpSpPr>
        <p:cNvPr id="1" name=""/>
        <p:cNvGrpSpPr/>
        <p:nvPr/>
      </p:nvGrpSpPr>
      <p:grpSpPr>
        <a:xfrm>
          <a:off x="0" y="0"/>
          <a:ext cx="0" cy="0"/>
          <a:chOff x="0" y="0"/>
          <a:chExt cx="0" cy="0"/>
        </a:xfrm>
      </p:grpSpPr>
      <p:sp>
        <p:nvSpPr>
          <p:cNvPr id="159" name="Title Text"/>
          <p:cNvSpPr txBox="1"/>
          <p:nvPr>
            <p:ph type="title"/>
          </p:nvPr>
        </p:nvSpPr>
        <p:spPr>
          <a:xfrm>
            <a:off x="475503" y="1258525"/>
            <a:ext cx="8222100" cy="1963500"/>
          </a:xfrm>
          <a:prstGeom prst="rect">
            <a:avLst/>
          </a:prstGeom>
        </p:spPr>
        <p:txBody>
          <a:bodyPr>
            <a:normAutofit fontScale="100000" lnSpcReduction="0"/>
          </a:bodyPr>
          <a:lstStyle>
            <a:lvl1pPr algn="ctr">
              <a:defRPr sz="12000">
                <a:solidFill>
                  <a:srgbClr val="424242"/>
                </a:solidFill>
              </a:defRPr>
            </a:lvl1pPr>
          </a:lstStyle>
          <a:p>
            <a:pPr/>
            <a:r>
              <a:t>Title Text</a:t>
            </a:r>
          </a:p>
        </p:txBody>
      </p:sp>
      <p:sp>
        <p:nvSpPr>
          <p:cNvPr id="160" name="Body Level One…"/>
          <p:cNvSpPr txBox="1"/>
          <p:nvPr>
            <p:ph type="body" sz="half" idx="1"/>
          </p:nvPr>
        </p:nvSpPr>
        <p:spPr>
          <a:xfrm>
            <a:off x="475503" y="3304625"/>
            <a:ext cx="8222100" cy="1300800"/>
          </a:xfrm>
          <a:prstGeom prst="rect">
            <a:avLst/>
          </a:prstGeom>
        </p:spPr>
        <p:txBody>
          <a:bodyPr>
            <a:normAutofit fontScale="100000" lnSpcReduction="0"/>
          </a:bodyPr>
          <a:lstStyle>
            <a:lvl1pPr algn="ctr"/>
            <a:lvl2pPr algn="ctr"/>
            <a:lvl3pPr algn="ctr"/>
            <a:lvl4pPr algn="ctr"/>
            <a:lvl5pPr algn="ctr"/>
          </a:lstStyle>
          <a:p>
            <a:pPr/>
            <a:r>
              <a:t>Body Level One</a:t>
            </a:r>
          </a:p>
          <a:p>
            <a:pPr lvl="1"/>
            <a:r>
              <a:t>Body Level Two</a:t>
            </a:r>
          </a:p>
          <a:p>
            <a:pPr lvl="2"/>
            <a:r>
              <a:t>Body Level Three</a:t>
            </a:r>
          </a:p>
          <a:p>
            <a:pPr lvl="3"/>
            <a:r>
              <a:t>Body Level Four</a:t>
            </a:r>
          </a:p>
          <a:p>
            <a:pPr lvl="4"/>
            <a:r>
              <a:t>Body Level Five</a:t>
            </a:r>
          </a:p>
        </p:txBody>
      </p:sp>
      <p:sp>
        <p:nvSpPr>
          <p:cNvPr id="16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ONE_COLUMN_TEXT">
    <p:bg>
      <p:bgPr>
        <a:solidFill>
          <a:srgbClr val="007BBA"/>
        </a:solidFill>
      </p:bgPr>
    </p:bg>
    <p:spTree>
      <p:nvGrpSpPr>
        <p:cNvPr id="1" name=""/>
        <p:cNvGrpSpPr/>
        <p:nvPr/>
      </p:nvGrpSpPr>
      <p:grpSpPr>
        <a:xfrm>
          <a:off x="0" y="0"/>
          <a:ext cx="0" cy="0"/>
          <a:chOff x="0" y="0"/>
          <a:chExt cx="0" cy="0"/>
        </a:xfrm>
      </p:grpSpPr>
      <p:sp>
        <p:nvSpPr>
          <p:cNvPr id="23" name="Google Shape;16;p3"/>
          <p:cNvSpPr/>
          <p:nvPr/>
        </p:nvSpPr>
        <p:spPr>
          <a:xfrm flipH="1" rot="10800000">
            <a:off x="3276600" y="24"/>
            <a:ext cx="5867400" cy="5143501"/>
          </a:xfrm>
          <a:prstGeom prst="rect">
            <a:avLst/>
          </a:prstGeom>
          <a:solidFill>
            <a:schemeClr val="accent4"/>
          </a:solidFill>
          <a:ln w="12700">
            <a:miter lim="400000"/>
          </a:ln>
        </p:spPr>
        <p:txBody>
          <a:bodyPr lIns="0" tIns="0" rIns="0" bIns="0" anchor="ctr"/>
          <a:lstStyle/>
          <a:p>
            <a:pPr>
              <a:defRPr>
                <a:solidFill>
                  <a:srgbClr val="000000"/>
                </a:solidFill>
              </a:defRPr>
            </a:pPr>
          </a:p>
        </p:txBody>
      </p:sp>
      <p:sp>
        <p:nvSpPr>
          <p:cNvPr id="24" name="Google Shape;17;p3"/>
          <p:cNvSpPr/>
          <p:nvPr/>
        </p:nvSpPr>
        <p:spPr>
          <a:xfrm rot="16200000">
            <a:off x="759149" y="2517450"/>
            <a:ext cx="5143501" cy="108601"/>
          </a:xfrm>
          <a:prstGeom prst="rect">
            <a:avLst/>
          </a:prstGeom>
          <a:gradFill>
            <a:gsLst>
              <a:gs pos="0">
                <a:srgbClr val="F9F9F9"/>
              </a:gs>
              <a:gs pos="36000">
                <a:srgbClr val="F9F9F9"/>
              </a:gs>
              <a:gs pos="80000">
                <a:srgbClr val="DEDEDE"/>
              </a:gs>
              <a:gs pos="100000">
                <a:srgbClr val="999999"/>
              </a:gs>
            </a:gsLst>
            <a:lin ang="16200038"/>
          </a:gradFill>
          <a:ln w="12700">
            <a:miter lim="400000"/>
          </a:ln>
        </p:spPr>
        <p:txBody>
          <a:bodyPr lIns="0" tIns="0" rIns="0" bIns="0" anchor="ctr"/>
          <a:lstStyle/>
          <a:p>
            <a:pPr>
              <a:defRPr>
                <a:solidFill>
                  <a:srgbClr val="000000"/>
                </a:solidFill>
              </a:defRPr>
            </a:pPr>
          </a:p>
        </p:txBody>
      </p:sp>
      <p:sp>
        <p:nvSpPr>
          <p:cNvPr id="25" name="Title Text"/>
          <p:cNvSpPr txBox="1"/>
          <p:nvPr>
            <p:ph type="title"/>
          </p:nvPr>
        </p:nvSpPr>
        <p:spPr>
          <a:xfrm>
            <a:off x="226079" y="357800"/>
            <a:ext cx="2808000" cy="953401"/>
          </a:xfrm>
          <a:prstGeom prst="rect">
            <a:avLst/>
          </a:prstGeom>
        </p:spPr>
        <p:txBody>
          <a:bodyPr>
            <a:normAutofit fontScale="100000" lnSpcReduction="0"/>
          </a:bodyPr>
          <a:lstStyle>
            <a:lvl1pPr>
              <a:defRPr sz="2400"/>
            </a:lvl1pPr>
          </a:lstStyle>
          <a:p>
            <a:pPr/>
            <a:r>
              <a:t>Title Text</a:t>
            </a:r>
          </a:p>
        </p:txBody>
      </p:sp>
      <p:sp>
        <p:nvSpPr>
          <p:cNvPr id="26" name="Body Level One…"/>
          <p:cNvSpPr txBox="1"/>
          <p:nvPr>
            <p:ph type="body" sz="half" idx="1"/>
          </p:nvPr>
        </p:nvSpPr>
        <p:spPr>
          <a:xfrm>
            <a:off x="226075" y="1465799"/>
            <a:ext cx="3159001" cy="3165901"/>
          </a:xfrm>
          <a:prstGeom prst="rect">
            <a:avLst/>
          </a:prstGeom>
        </p:spPr>
        <p:txBody>
          <a:bodyPr>
            <a:normAutofit fontScale="100000" lnSpcReduction="0"/>
          </a:bodyPr>
          <a:lstStyle>
            <a:lvl1pPr indent="-304800">
              <a:buClr>
                <a:srgbClr val="FFFFFF"/>
              </a:buClr>
              <a:buSzPts val="1200"/>
              <a:defRPr sz="1200">
                <a:solidFill>
                  <a:srgbClr val="FFFFFF"/>
                </a:solidFill>
              </a:defRPr>
            </a:lvl1pPr>
            <a:lvl2pPr marL="914400" indent="-304800">
              <a:buClr>
                <a:srgbClr val="FFFFFF"/>
              </a:buClr>
              <a:buSzPts val="1200"/>
              <a:defRPr sz="1200">
                <a:solidFill>
                  <a:srgbClr val="FFFFFF"/>
                </a:solidFill>
              </a:defRPr>
            </a:lvl2pPr>
            <a:lvl3pPr marL="1371600" indent="-304800">
              <a:buClr>
                <a:srgbClr val="FFFFFF"/>
              </a:buClr>
              <a:buSzPts val="1200"/>
              <a:defRPr sz="1200">
                <a:solidFill>
                  <a:srgbClr val="FFFFFF"/>
                </a:solidFill>
              </a:defRPr>
            </a:lvl3pPr>
            <a:lvl4pPr marL="1828800" indent="-304800">
              <a:buClr>
                <a:srgbClr val="FFFFFF"/>
              </a:buClr>
              <a:buSzPts val="1200"/>
              <a:defRPr sz="1200">
                <a:solidFill>
                  <a:srgbClr val="FFFFFF"/>
                </a:solidFill>
              </a:defRPr>
            </a:lvl4pPr>
            <a:lvl5pPr marL="2286000" indent="-304800">
              <a:buClr>
                <a:srgbClr val="FFFFFF"/>
              </a:buClr>
              <a:buSzPts val="1200"/>
              <a:defRPr sz="1200">
                <a:solidFill>
                  <a:srgbClr val="FFFFFF"/>
                </a:solidFill>
              </a:defRPr>
            </a:lvl5pPr>
          </a:lstStyle>
          <a:p>
            <a:pPr/>
            <a:r>
              <a:t>Body Level One</a:t>
            </a:r>
          </a:p>
          <a:p>
            <a:pPr lvl="1"/>
            <a:r>
              <a:t>Body Level Two</a:t>
            </a:r>
          </a:p>
          <a:p>
            <a:pPr lvl="2"/>
            <a:r>
              <a:t>Body Level Three</a:t>
            </a:r>
          </a:p>
          <a:p>
            <a:pPr lvl="3"/>
            <a:r>
              <a:t>Body Level Four</a:t>
            </a:r>
          </a:p>
          <a:p>
            <a:pPr lvl="4"/>
            <a:r>
              <a:t>Body Level Five</a:t>
            </a:r>
          </a:p>
        </p:txBody>
      </p:sp>
      <p:sp>
        <p:nvSpPr>
          <p:cNvPr id="27" name="Google Shape;21;p3"/>
          <p:cNvSpPr txBox="1"/>
          <p:nvPr/>
        </p:nvSpPr>
        <p:spPr>
          <a:xfrm>
            <a:off x="31324" y="4932124"/>
            <a:ext cx="9144001" cy="672320"/>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indent="6400800">
              <a:lnSpc>
                <a:spcPct val="115000"/>
              </a:lnSpc>
              <a:defRPr sz="800">
                <a:solidFill>
                  <a:srgbClr val="000000"/>
                </a:solidFill>
                <a:latin typeface="Helvetica Neue"/>
                <a:ea typeface="Helvetica Neue"/>
                <a:cs typeface="Helvetica Neue"/>
                <a:sym typeface="Helvetica Neue"/>
              </a:defRPr>
            </a:lvl1pPr>
          </a:lstStyle>
          <a:p>
            <a:pPr/>
            <a:r>
              <a:t>Copyright © 2018 Legacy Mastery Academy ®	</a:t>
            </a:r>
          </a:p>
        </p:txBody>
      </p:sp>
      <p:sp>
        <p:nvSpPr>
          <p:cNvPr id="2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ONE_COLUMN_TEXT_1">
    <p:bg>
      <p:bgPr>
        <a:solidFill>
          <a:srgbClr val="007BBA"/>
        </a:solidFill>
      </p:bgPr>
    </p:bg>
    <p:spTree>
      <p:nvGrpSpPr>
        <p:cNvPr id="1" name=""/>
        <p:cNvGrpSpPr/>
        <p:nvPr/>
      </p:nvGrpSpPr>
      <p:grpSpPr>
        <a:xfrm>
          <a:off x="0" y="0"/>
          <a:ext cx="0" cy="0"/>
          <a:chOff x="0" y="0"/>
          <a:chExt cx="0" cy="0"/>
        </a:xfrm>
      </p:grpSpPr>
      <p:sp>
        <p:nvSpPr>
          <p:cNvPr id="35" name="Google Shape;23;p4"/>
          <p:cNvSpPr/>
          <p:nvPr/>
        </p:nvSpPr>
        <p:spPr>
          <a:xfrm flipH="1" rot="10800000">
            <a:off x="2331724" y="24"/>
            <a:ext cx="6812400" cy="5143501"/>
          </a:xfrm>
          <a:prstGeom prst="rect">
            <a:avLst/>
          </a:prstGeom>
          <a:solidFill>
            <a:schemeClr val="accent4"/>
          </a:solidFill>
          <a:ln w="12700">
            <a:miter lim="400000"/>
          </a:ln>
        </p:spPr>
        <p:txBody>
          <a:bodyPr lIns="0" tIns="0" rIns="0" bIns="0" anchor="ctr"/>
          <a:lstStyle/>
          <a:p>
            <a:pPr>
              <a:defRPr>
                <a:solidFill>
                  <a:srgbClr val="000000"/>
                </a:solidFill>
              </a:defRPr>
            </a:pPr>
          </a:p>
        </p:txBody>
      </p:sp>
      <p:sp>
        <p:nvSpPr>
          <p:cNvPr id="36" name="Google Shape;24;p4"/>
          <p:cNvSpPr/>
          <p:nvPr/>
        </p:nvSpPr>
        <p:spPr>
          <a:xfrm rot="16200000">
            <a:off x="-185725" y="2463175"/>
            <a:ext cx="5143501" cy="108601"/>
          </a:xfrm>
          <a:prstGeom prst="rect">
            <a:avLst/>
          </a:prstGeom>
          <a:gradFill>
            <a:gsLst>
              <a:gs pos="0">
                <a:srgbClr val="F9F9F9"/>
              </a:gs>
              <a:gs pos="36000">
                <a:srgbClr val="F9F9F9"/>
              </a:gs>
              <a:gs pos="80000">
                <a:srgbClr val="DEDEDE"/>
              </a:gs>
              <a:gs pos="100000">
                <a:srgbClr val="999999"/>
              </a:gs>
            </a:gsLst>
            <a:lin ang="16200038"/>
          </a:gradFill>
          <a:ln w="12700">
            <a:miter lim="400000"/>
          </a:ln>
        </p:spPr>
        <p:txBody>
          <a:bodyPr lIns="0" tIns="0" rIns="0" bIns="0" anchor="ctr"/>
          <a:lstStyle/>
          <a:p>
            <a:pPr>
              <a:defRPr>
                <a:solidFill>
                  <a:srgbClr val="000000"/>
                </a:solidFill>
              </a:defRPr>
            </a:pPr>
          </a:p>
        </p:txBody>
      </p:sp>
      <p:sp>
        <p:nvSpPr>
          <p:cNvPr id="37" name="Title Text"/>
          <p:cNvSpPr txBox="1"/>
          <p:nvPr>
            <p:ph type="title"/>
          </p:nvPr>
        </p:nvSpPr>
        <p:spPr>
          <a:xfrm>
            <a:off x="226076" y="357800"/>
            <a:ext cx="1870500" cy="953401"/>
          </a:xfrm>
          <a:prstGeom prst="rect">
            <a:avLst/>
          </a:prstGeom>
        </p:spPr>
        <p:txBody>
          <a:bodyPr>
            <a:normAutofit fontScale="100000" lnSpcReduction="0"/>
          </a:bodyPr>
          <a:lstStyle>
            <a:lvl1pPr>
              <a:defRPr sz="2400"/>
            </a:lvl1pPr>
          </a:lstStyle>
          <a:p>
            <a:pPr/>
            <a:r>
              <a:t>Title Text</a:t>
            </a:r>
          </a:p>
        </p:txBody>
      </p:sp>
      <p:sp>
        <p:nvSpPr>
          <p:cNvPr id="38" name="Body Level One…"/>
          <p:cNvSpPr txBox="1"/>
          <p:nvPr>
            <p:ph type="body" sz="half" idx="1"/>
          </p:nvPr>
        </p:nvSpPr>
        <p:spPr>
          <a:xfrm>
            <a:off x="226075" y="1465799"/>
            <a:ext cx="3159001" cy="3165901"/>
          </a:xfrm>
          <a:prstGeom prst="rect">
            <a:avLst/>
          </a:prstGeom>
        </p:spPr>
        <p:txBody>
          <a:bodyPr>
            <a:normAutofit fontScale="100000" lnSpcReduction="0"/>
          </a:bodyPr>
          <a:lstStyle>
            <a:lvl1pPr indent="-304800">
              <a:buClr>
                <a:srgbClr val="FFFFFF"/>
              </a:buClr>
              <a:buSzPts val="1200"/>
              <a:defRPr sz="1200">
                <a:solidFill>
                  <a:srgbClr val="FFFFFF"/>
                </a:solidFill>
              </a:defRPr>
            </a:lvl1pPr>
            <a:lvl2pPr marL="914400" indent="-304800">
              <a:buClr>
                <a:srgbClr val="FFFFFF"/>
              </a:buClr>
              <a:buSzPts val="1200"/>
              <a:defRPr sz="1200">
                <a:solidFill>
                  <a:srgbClr val="FFFFFF"/>
                </a:solidFill>
              </a:defRPr>
            </a:lvl2pPr>
            <a:lvl3pPr marL="1371600" indent="-304800">
              <a:buClr>
                <a:srgbClr val="FFFFFF"/>
              </a:buClr>
              <a:buSzPts val="1200"/>
              <a:defRPr sz="1200">
                <a:solidFill>
                  <a:srgbClr val="FFFFFF"/>
                </a:solidFill>
              </a:defRPr>
            </a:lvl3pPr>
            <a:lvl4pPr marL="1828800" indent="-304800">
              <a:buClr>
                <a:srgbClr val="FFFFFF"/>
              </a:buClr>
              <a:buSzPts val="1200"/>
              <a:defRPr sz="1200">
                <a:solidFill>
                  <a:srgbClr val="FFFFFF"/>
                </a:solidFill>
              </a:defRPr>
            </a:lvl4pPr>
            <a:lvl5pPr marL="2286000" indent="-304800">
              <a:buClr>
                <a:srgbClr val="FFFFFF"/>
              </a:buClr>
              <a:buSzPts val="1200"/>
              <a:defRPr sz="1200">
                <a:solidFill>
                  <a:srgbClr val="FFFFFF"/>
                </a:solidFill>
              </a:defRPr>
            </a:lvl5pPr>
          </a:lstStyle>
          <a:p>
            <a:pPr/>
            <a:r>
              <a:t>Body Level One</a:t>
            </a:r>
          </a:p>
          <a:p>
            <a:pPr lvl="1"/>
            <a:r>
              <a:t>Body Level Two</a:t>
            </a:r>
          </a:p>
          <a:p>
            <a:pPr lvl="2"/>
            <a:r>
              <a:t>Body Level Three</a:t>
            </a:r>
          </a:p>
          <a:p>
            <a:pPr lvl="3"/>
            <a:r>
              <a:t>Body Level Four</a:t>
            </a:r>
          </a:p>
          <a:p>
            <a:pPr lvl="4"/>
            <a:r>
              <a:t>Body Level Five</a:t>
            </a:r>
          </a:p>
        </p:txBody>
      </p:sp>
      <p:sp>
        <p:nvSpPr>
          <p:cNvPr id="39" name="Google Shape;28;p4"/>
          <p:cNvSpPr txBox="1"/>
          <p:nvPr/>
        </p:nvSpPr>
        <p:spPr>
          <a:xfrm>
            <a:off x="31324" y="4932124"/>
            <a:ext cx="9144001" cy="672320"/>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indent="6400800">
              <a:lnSpc>
                <a:spcPct val="115000"/>
              </a:lnSpc>
              <a:defRPr sz="800">
                <a:solidFill>
                  <a:srgbClr val="000000"/>
                </a:solidFill>
                <a:latin typeface="Helvetica Neue"/>
                <a:ea typeface="Helvetica Neue"/>
                <a:cs typeface="Helvetica Neue"/>
                <a:sym typeface="Helvetica Neue"/>
              </a:defRPr>
            </a:lvl1pPr>
          </a:lstStyle>
          <a:p>
            <a:pPr/>
            <a:r>
              <a:t>Copyright © 2018 Legacy Mastery Academy ®	</a:t>
            </a:r>
          </a:p>
        </p:txBody>
      </p:sp>
      <p:sp>
        <p:nvSpPr>
          <p:cNvPr id="4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_AND_BODY">
    <p:bg>
      <p:bgPr>
        <a:solidFill>
          <a:srgbClr val="007BBA"/>
        </a:solidFill>
      </p:bgPr>
    </p:bg>
    <p:spTree>
      <p:nvGrpSpPr>
        <p:cNvPr id="1" name=""/>
        <p:cNvGrpSpPr/>
        <p:nvPr/>
      </p:nvGrpSpPr>
      <p:grpSpPr>
        <a:xfrm>
          <a:off x="0" y="0"/>
          <a:ext cx="0" cy="0"/>
          <a:chOff x="0" y="0"/>
          <a:chExt cx="0" cy="0"/>
        </a:xfrm>
      </p:grpSpPr>
      <p:sp>
        <p:nvSpPr>
          <p:cNvPr id="47" name="Google Shape;30;p5"/>
          <p:cNvSpPr/>
          <p:nvPr/>
        </p:nvSpPr>
        <p:spPr>
          <a:xfrm flipH="1" rot="10800000">
            <a:off x="0" y="1487700"/>
            <a:ext cx="9144000" cy="3655801"/>
          </a:xfrm>
          <a:prstGeom prst="rect">
            <a:avLst/>
          </a:prstGeom>
          <a:solidFill>
            <a:schemeClr val="accent4"/>
          </a:solidFill>
          <a:ln w="12700">
            <a:miter lim="400000"/>
          </a:ln>
        </p:spPr>
        <p:txBody>
          <a:bodyPr lIns="0" tIns="0" rIns="0" bIns="0" anchor="ctr"/>
          <a:lstStyle/>
          <a:p>
            <a:pPr>
              <a:defRPr>
                <a:solidFill>
                  <a:srgbClr val="000000"/>
                </a:solidFill>
              </a:defRPr>
            </a:pPr>
          </a:p>
        </p:txBody>
      </p:sp>
      <p:sp>
        <p:nvSpPr>
          <p:cNvPr id="48" name="Title Text"/>
          <p:cNvSpPr txBox="1"/>
          <p:nvPr>
            <p:ph type="title"/>
          </p:nvPr>
        </p:nvSpPr>
        <p:spPr>
          <a:xfrm>
            <a:off x="471902" y="521749"/>
            <a:ext cx="8222101" cy="767701"/>
          </a:xfrm>
          <a:prstGeom prst="rect">
            <a:avLst/>
          </a:prstGeom>
        </p:spPr>
        <p:txBody>
          <a:bodyPr>
            <a:normAutofit fontScale="100000" lnSpcReduction="0"/>
          </a:bodyPr>
          <a:lstStyle/>
          <a:p>
            <a:pPr/>
            <a:r>
              <a:t>Title Text</a:t>
            </a:r>
          </a:p>
        </p:txBody>
      </p:sp>
      <p:sp>
        <p:nvSpPr>
          <p:cNvPr id="49" name="Body Level One…"/>
          <p:cNvSpPr txBox="1"/>
          <p:nvPr>
            <p:ph type="body" idx="1"/>
          </p:nvPr>
        </p:nvSpPr>
        <p:spPr>
          <a:xfrm>
            <a:off x="471902" y="1919074"/>
            <a:ext cx="8222101" cy="2710201"/>
          </a:xfrm>
          <a:prstGeom prst="rect">
            <a:avLst/>
          </a:prstGeom>
        </p:spPr>
        <p:txBody>
          <a:bodyP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50" name="Google Shape;34;p5"/>
          <p:cNvSpPr txBox="1"/>
          <p:nvPr/>
        </p:nvSpPr>
        <p:spPr>
          <a:xfrm>
            <a:off x="31324" y="4932124"/>
            <a:ext cx="9144001" cy="672320"/>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indent="6400800">
              <a:lnSpc>
                <a:spcPct val="115000"/>
              </a:lnSpc>
              <a:defRPr sz="800">
                <a:solidFill>
                  <a:srgbClr val="000000"/>
                </a:solidFill>
                <a:latin typeface="Helvetica Neue"/>
                <a:ea typeface="Helvetica Neue"/>
                <a:cs typeface="Helvetica Neue"/>
                <a:sym typeface="Helvetica Neue"/>
              </a:defRPr>
            </a:lvl1pPr>
          </a:lstStyle>
          <a:p>
            <a:pPr/>
            <a:r>
              <a:t>Copyright © 2018 Legacy Mastery Academy ®	</a:t>
            </a:r>
          </a:p>
        </p:txBody>
      </p:sp>
      <p:sp>
        <p:nvSpPr>
          <p:cNvPr id="5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_AND_BODY_1">
    <p:bg>
      <p:bgPr>
        <a:solidFill>
          <a:srgbClr val="007BBA"/>
        </a:solidFill>
      </p:bgPr>
    </p:bg>
    <p:spTree>
      <p:nvGrpSpPr>
        <p:cNvPr id="1" name=""/>
        <p:cNvGrpSpPr/>
        <p:nvPr/>
      </p:nvGrpSpPr>
      <p:grpSpPr>
        <a:xfrm>
          <a:off x="0" y="0"/>
          <a:ext cx="0" cy="0"/>
          <a:chOff x="0" y="0"/>
          <a:chExt cx="0" cy="0"/>
        </a:xfrm>
      </p:grpSpPr>
      <p:sp>
        <p:nvSpPr>
          <p:cNvPr id="58" name="Google Shape;36;p6"/>
          <p:cNvSpPr/>
          <p:nvPr/>
        </p:nvSpPr>
        <p:spPr>
          <a:xfrm flipH="1" rot="10800000">
            <a:off x="0" y="1087500"/>
            <a:ext cx="9144000" cy="4056001"/>
          </a:xfrm>
          <a:prstGeom prst="rect">
            <a:avLst/>
          </a:prstGeom>
          <a:solidFill>
            <a:schemeClr val="accent4"/>
          </a:solidFill>
          <a:ln w="12700">
            <a:miter lim="400000"/>
          </a:ln>
        </p:spPr>
        <p:txBody>
          <a:bodyPr lIns="0" tIns="0" rIns="0" bIns="0" anchor="ctr"/>
          <a:lstStyle/>
          <a:p>
            <a:pPr>
              <a:defRPr>
                <a:solidFill>
                  <a:srgbClr val="000000"/>
                </a:solidFill>
              </a:defRPr>
            </a:pPr>
          </a:p>
        </p:txBody>
      </p:sp>
      <p:sp>
        <p:nvSpPr>
          <p:cNvPr id="59" name="Title Text"/>
          <p:cNvSpPr txBox="1"/>
          <p:nvPr>
            <p:ph type="title"/>
          </p:nvPr>
        </p:nvSpPr>
        <p:spPr>
          <a:xfrm>
            <a:off x="471902" y="218049"/>
            <a:ext cx="8222101" cy="767701"/>
          </a:xfrm>
          <a:prstGeom prst="rect">
            <a:avLst/>
          </a:prstGeom>
        </p:spPr>
        <p:txBody>
          <a:bodyPr>
            <a:normAutofit fontScale="100000" lnSpcReduction="0"/>
          </a:bodyPr>
          <a:lstStyle/>
          <a:p>
            <a:pPr/>
            <a:r>
              <a:t>Title Text</a:t>
            </a:r>
          </a:p>
        </p:txBody>
      </p:sp>
      <p:sp>
        <p:nvSpPr>
          <p:cNvPr id="60" name="Body Level One…"/>
          <p:cNvSpPr txBox="1"/>
          <p:nvPr>
            <p:ph type="body" idx="1"/>
          </p:nvPr>
        </p:nvSpPr>
        <p:spPr>
          <a:xfrm>
            <a:off x="471902" y="1919074"/>
            <a:ext cx="8222101" cy="2710201"/>
          </a:xfrm>
          <a:prstGeom prst="rect">
            <a:avLst/>
          </a:prstGeom>
        </p:spPr>
        <p:txBody>
          <a:bodyP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61" name="Google Shape;40;p6"/>
          <p:cNvSpPr txBox="1"/>
          <p:nvPr/>
        </p:nvSpPr>
        <p:spPr>
          <a:xfrm>
            <a:off x="31324" y="4932124"/>
            <a:ext cx="9144001" cy="672320"/>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indent="6400800">
              <a:lnSpc>
                <a:spcPct val="115000"/>
              </a:lnSpc>
              <a:defRPr sz="800">
                <a:solidFill>
                  <a:srgbClr val="000000"/>
                </a:solidFill>
                <a:latin typeface="Helvetica Neue"/>
                <a:ea typeface="Helvetica Neue"/>
                <a:cs typeface="Helvetica Neue"/>
                <a:sym typeface="Helvetica Neue"/>
              </a:defRPr>
            </a:lvl1pPr>
          </a:lstStyle>
          <a:p>
            <a:pPr/>
            <a:r>
              <a:t>Copyright © 2018 Legacy Mastery Academy ®	</a:t>
            </a:r>
          </a:p>
        </p:txBody>
      </p:sp>
      <p:sp>
        <p:nvSpPr>
          <p:cNvPr id="6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_AND_BODY_1_1">
    <p:bg>
      <p:bgPr>
        <a:solidFill>
          <a:srgbClr val="007BBA"/>
        </a:solidFill>
      </p:bgPr>
    </p:bg>
    <p:spTree>
      <p:nvGrpSpPr>
        <p:cNvPr id="1" name=""/>
        <p:cNvGrpSpPr/>
        <p:nvPr/>
      </p:nvGrpSpPr>
      <p:grpSpPr>
        <a:xfrm>
          <a:off x="0" y="0"/>
          <a:ext cx="0" cy="0"/>
          <a:chOff x="0" y="0"/>
          <a:chExt cx="0" cy="0"/>
        </a:xfrm>
      </p:grpSpPr>
      <p:sp>
        <p:nvSpPr>
          <p:cNvPr id="69" name="Google Shape;42;p7"/>
          <p:cNvSpPr/>
          <p:nvPr/>
        </p:nvSpPr>
        <p:spPr>
          <a:xfrm flipH="1" rot="10800000">
            <a:off x="0" y="764100"/>
            <a:ext cx="9144000" cy="4379401"/>
          </a:xfrm>
          <a:prstGeom prst="rect">
            <a:avLst/>
          </a:prstGeom>
          <a:solidFill>
            <a:schemeClr val="accent4"/>
          </a:solidFill>
          <a:ln w="12700">
            <a:miter lim="400000"/>
          </a:ln>
        </p:spPr>
        <p:txBody>
          <a:bodyPr lIns="0" tIns="0" rIns="0" bIns="0" anchor="ctr"/>
          <a:lstStyle/>
          <a:p>
            <a:pPr>
              <a:defRPr>
                <a:solidFill>
                  <a:srgbClr val="000000"/>
                </a:solidFill>
              </a:defRPr>
            </a:pPr>
          </a:p>
        </p:txBody>
      </p:sp>
      <p:sp>
        <p:nvSpPr>
          <p:cNvPr id="70" name="Title Text"/>
          <p:cNvSpPr txBox="1"/>
          <p:nvPr>
            <p:ph type="title"/>
          </p:nvPr>
        </p:nvSpPr>
        <p:spPr>
          <a:xfrm>
            <a:off x="471902" y="65650"/>
            <a:ext cx="8222101" cy="767700"/>
          </a:xfrm>
          <a:prstGeom prst="rect">
            <a:avLst/>
          </a:prstGeom>
        </p:spPr>
        <p:txBody>
          <a:bodyPr>
            <a:normAutofit fontScale="100000" lnSpcReduction="0"/>
          </a:bodyPr>
          <a:lstStyle/>
          <a:p>
            <a:pPr/>
            <a:r>
              <a:t>Title Text</a:t>
            </a:r>
          </a:p>
        </p:txBody>
      </p:sp>
      <p:sp>
        <p:nvSpPr>
          <p:cNvPr id="71" name="Body Level One…"/>
          <p:cNvSpPr txBox="1"/>
          <p:nvPr>
            <p:ph type="body" idx="1"/>
          </p:nvPr>
        </p:nvSpPr>
        <p:spPr>
          <a:xfrm>
            <a:off x="471902" y="1919074"/>
            <a:ext cx="8222101" cy="2710201"/>
          </a:xfrm>
          <a:prstGeom prst="rect">
            <a:avLst/>
          </a:prstGeom>
        </p:spPr>
        <p:txBody>
          <a:bodyP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72" name="Google Shape;46;p7"/>
          <p:cNvSpPr txBox="1"/>
          <p:nvPr/>
        </p:nvSpPr>
        <p:spPr>
          <a:xfrm>
            <a:off x="31324" y="4932124"/>
            <a:ext cx="9144001" cy="672320"/>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indent="6400800">
              <a:lnSpc>
                <a:spcPct val="115000"/>
              </a:lnSpc>
              <a:defRPr sz="800">
                <a:solidFill>
                  <a:srgbClr val="000000"/>
                </a:solidFill>
                <a:latin typeface="Helvetica Neue"/>
                <a:ea typeface="Helvetica Neue"/>
                <a:cs typeface="Helvetica Neue"/>
                <a:sym typeface="Helvetica Neue"/>
              </a:defRPr>
            </a:lvl1pPr>
          </a:lstStyle>
          <a:p>
            <a:pPr/>
            <a:r>
              <a:t>Copyright © 2018 Legacy Mastery Academy ®	</a:t>
            </a:r>
          </a:p>
        </p:txBody>
      </p:sp>
      <p:sp>
        <p:nvSpPr>
          <p:cNvPr id="7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8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_AND_TWO_COLUMNS">
    <p:bg>
      <p:bgPr>
        <a:solidFill>
          <a:srgbClr val="007BBA"/>
        </a:solidFill>
      </p:bgPr>
    </p:bg>
    <p:spTree>
      <p:nvGrpSpPr>
        <p:cNvPr id="1" name=""/>
        <p:cNvGrpSpPr/>
        <p:nvPr/>
      </p:nvGrpSpPr>
      <p:grpSpPr>
        <a:xfrm>
          <a:off x="0" y="0"/>
          <a:ext cx="0" cy="0"/>
          <a:chOff x="0" y="0"/>
          <a:chExt cx="0" cy="0"/>
        </a:xfrm>
      </p:grpSpPr>
      <p:sp>
        <p:nvSpPr>
          <p:cNvPr id="87" name="Google Shape;51;p9"/>
          <p:cNvSpPr/>
          <p:nvPr/>
        </p:nvSpPr>
        <p:spPr>
          <a:xfrm flipH="1" rot="10800000">
            <a:off x="0" y="1686000"/>
            <a:ext cx="9144000" cy="3457500"/>
          </a:xfrm>
          <a:prstGeom prst="rect">
            <a:avLst/>
          </a:prstGeom>
          <a:solidFill>
            <a:schemeClr val="accent4"/>
          </a:solidFill>
          <a:ln w="12700">
            <a:miter lim="400000"/>
          </a:ln>
        </p:spPr>
        <p:txBody>
          <a:bodyPr lIns="0" tIns="0" rIns="0" bIns="0" anchor="ctr"/>
          <a:lstStyle/>
          <a:p>
            <a:pPr>
              <a:defRPr>
                <a:solidFill>
                  <a:srgbClr val="000000"/>
                </a:solidFill>
              </a:defRPr>
            </a:pPr>
          </a:p>
        </p:txBody>
      </p:sp>
      <p:sp>
        <p:nvSpPr>
          <p:cNvPr id="88" name="Google Shape;52;p9"/>
          <p:cNvSpPr/>
          <p:nvPr/>
        </p:nvSpPr>
        <p:spPr>
          <a:xfrm>
            <a:off x="0" y="1685999"/>
            <a:ext cx="9144000" cy="108601"/>
          </a:xfrm>
          <a:prstGeom prst="rect">
            <a:avLst/>
          </a:prstGeom>
          <a:gradFill>
            <a:gsLst>
              <a:gs pos="0">
                <a:srgbClr val="F9F9F9"/>
              </a:gs>
              <a:gs pos="36000">
                <a:srgbClr val="F9F9F9"/>
              </a:gs>
              <a:gs pos="80000">
                <a:srgbClr val="DEDEDE"/>
              </a:gs>
              <a:gs pos="100000">
                <a:srgbClr val="999999"/>
              </a:gs>
            </a:gsLst>
            <a:lin ang="16200038"/>
          </a:gradFill>
          <a:ln w="12700">
            <a:miter lim="400000"/>
          </a:ln>
        </p:spPr>
        <p:txBody>
          <a:bodyPr lIns="0" tIns="0" rIns="0" bIns="0" anchor="ctr"/>
          <a:lstStyle/>
          <a:p>
            <a:pPr>
              <a:defRPr>
                <a:solidFill>
                  <a:srgbClr val="000000"/>
                </a:solidFill>
              </a:defRPr>
            </a:pPr>
          </a:p>
        </p:txBody>
      </p:sp>
      <p:sp>
        <p:nvSpPr>
          <p:cNvPr id="89" name="Title Text"/>
          <p:cNvSpPr txBox="1"/>
          <p:nvPr>
            <p:ph type="title"/>
          </p:nvPr>
        </p:nvSpPr>
        <p:spPr>
          <a:xfrm>
            <a:off x="471902" y="738725"/>
            <a:ext cx="8222101" cy="767701"/>
          </a:xfrm>
          <a:prstGeom prst="rect">
            <a:avLst/>
          </a:prstGeom>
        </p:spPr>
        <p:txBody>
          <a:bodyPr>
            <a:normAutofit fontScale="100000" lnSpcReduction="0"/>
          </a:bodyPr>
          <a:lstStyle/>
          <a:p>
            <a:pPr/>
            <a:r>
              <a:t>Title Text</a:t>
            </a:r>
          </a:p>
        </p:txBody>
      </p:sp>
      <p:sp>
        <p:nvSpPr>
          <p:cNvPr id="90" name="Body Level One…"/>
          <p:cNvSpPr txBox="1"/>
          <p:nvPr>
            <p:ph type="body" sz="half" idx="1"/>
          </p:nvPr>
        </p:nvSpPr>
        <p:spPr>
          <a:xfrm>
            <a:off x="471902" y="1919074"/>
            <a:ext cx="3999902" cy="2710201"/>
          </a:xfrm>
          <a:prstGeom prst="rect">
            <a:avLst/>
          </a:prstGeom>
        </p:spPr>
        <p:txBody>
          <a:bodyPr>
            <a:normAutofit fontScale="100000" lnSpcReduction="0"/>
          </a:bodyPr>
          <a:lstStyle>
            <a:lvl1pPr indent="-317500">
              <a:buSzPts val="1400"/>
              <a:defRPr sz="1400"/>
            </a:lvl1pPr>
            <a:lvl2pPr marL="965200" indent="-355600">
              <a:buSzPts val="1400"/>
              <a:defRPr sz="1400"/>
            </a:lvl2pPr>
            <a:lvl3pPr marL="1422400" indent="-355600">
              <a:buSzPts val="1400"/>
              <a:defRPr sz="1400"/>
            </a:lvl3pPr>
            <a:lvl4pPr marL="1879600" indent="-355600">
              <a:buSzPts val="1400"/>
              <a:defRPr sz="1400"/>
            </a:lvl4pPr>
            <a:lvl5pPr marL="2336800" indent="-355600">
              <a:buSzPts val="1400"/>
              <a:defRPr sz="1400"/>
            </a:lvl5pPr>
          </a:lstStyle>
          <a:p>
            <a:pPr/>
            <a:r>
              <a:t>Body Level One</a:t>
            </a:r>
          </a:p>
          <a:p>
            <a:pPr lvl="1"/>
            <a:r>
              <a:t>Body Level Two</a:t>
            </a:r>
          </a:p>
          <a:p>
            <a:pPr lvl="2"/>
            <a:r>
              <a:t>Body Level Three</a:t>
            </a:r>
          </a:p>
          <a:p>
            <a:pPr lvl="3"/>
            <a:r>
              <a:t>Body Level Four</a:t>
            </a:r>
          </a:p>
          <a:p>
            <a:pPr lvl="4"/>
            <a:r>
              <a:t>Body Level Five</a:t>
            </a:r>
          </a:p>
        </p:txBody>
      </p:sp>
      <p:sp>
        <p:nvSpPr>
          <p:cNvPr id="91" name="Google Shape;55;p9"/>
          <p:cNvSpPr txBox="1"/>
          <p:nvPr>
            <p:ph type="body" sz="half" idx="13"/>
          </p:nvPr>
        </p:nvSpPr>
        <p:spPr>
          <a:xfrm>
            <a:off x="4694251" y="1919074"/>
            <a:ext cx="3999901" cy="2710201"/>
          </a:xfrm>
          <a:prstGeom prst="rect">
            <a:avLst/>
          </a:prstGeom>
        </p:spPr>
        <p:txBody>
          <a:bodyPr>
            <a:normAutofit fontScale="100000" lnSpcReduction="0"/>
          </a:bodyPr>
          <a:lstStyle/>
          <a:p>
            <a:pPr indent="-317500">
              <a:buSzPts val="1400"/>
              <a:defRPr sz="1400"/>
            </a:pPr>
          </a:p>
        </p:txBody>
      </p:sp>
      <p:sp>
        <p:nvSpPr>
          <p:cNvPr id="92" name="Google Shape;57;p9"/>
          <p:cNvSpPr txBox="1"/>
          <p:nvPr/>
        </p:nvSpPr>
        <p:spPr>
          <a:xfrm>
            <a:off x="31324" y="4932124"/>
            <a:ext cx="9144001" cy="672320"/>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indent="6400800">
              <a:lnSpc>
                <a:spcPct val="115000"/>
              </a:lnSpc>
              <a:defRPr sz="800">
                <a:solidFill>
                  <a:srgbClr val="000000"/>
                </a:solidFill>
                <a:latin typeface="Helvetica Neue"/>
                <a:ea typeface="Helvetica Neue"/>
                <a:cs typeface="Helvetica Neue"/>
                <a:sym typeface="Helvetica Neue"/>
              </a:defRPr>
            </a:lvl1pPr>
          </a:lstStyle>
          <a:p>
            <a:pPr/>
            <a:r>
              <a:t>Copyright © 2018 Legacy Mastery Academy ®	</a:t>
            </a:r>
          </a:p>
        </p:txBody>
      </p:sp>
      <p:sp>
        <p:nvSpPr>
          <p:cNvPr id="9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SECTION_HEADER">
    <p:bg>
      <p:bgPr>
        <a:solidFill>
          <a:srgbClr val="007BBA"/>
        </a:solidFill>
      </p:bgPr>
    </p:bg>
    <p:spTree>
      <p:nvGrpSpPr>
        <p:cNvPr id="1" name=""/>
        <p:cNvGrpSpPr/>
        <p:nvPr/>
      </p:nvGrpSpPr>
      <p:grpSpPr>
        <a:xfrm>
          <a:off x="0" y="0"/>
          <a:ext cx="0" cy="0"/>
          <a:chOff x="0" y="0"/>
          <a:chExt cx="0" cy="0"/>
        </a:xfrm>
      </p:grpSpPr>
      <p:sp>
        <p:nvSpPr>
          <p:cNvPr id="100" name="Title Text"/>
          <p:cNvSpPr txBox="1"/>
          <p:nvPr>
            <p:ph type="title"/>
          </p:nvPr>
        </p:nvSpPr>
        <p:spPr>
          <a:xfrm>
            <a:off x="460950" y="2065350"/>
            <a:ext cx="8222101" cy="1012801"/>
          </a:xfrm>
          <a:prstGeom prst="rect">
            <a:avLst/>
          </a:prstGeom>
        </p:spPr>
        <p:txBody>
          <a:bodyPr anchor="ctr">
            <a:normAutofit fontScale="100000" lnSpcReduction="0"/>
          </a:bodyPr>
          <a:lstStyle>
            <a:lvl1pPr>
              <a:defRPr sz="4200"/>
            </a:lvl1pPr>
          </a:lstStyle>
          <a:p>
            <a:pPr/>
            <a:r>
              <a:t>Title Text</a:t>
            </a:r>
          </a:p>
        </p:txBody>
      </p:sp>
      <p:sp>
        <p:nvSpPr>
          <p:cNvPr id="101" name="Slide Number"/>
          <p:cNvSpPr txBox="1"/>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chemeClr val="accent4"/>
        </a:solidFill>
      </p:bgPr>
    </p:bg>
    <p:spTree>
      <p:nvGrpSpPr>
        <p:cNvPr id="1" name=""/>
        <p:cNvGrpSpPr/>
        <p:nvPr/>
      </p:nvGrpSpPr>
      <p:grpSpPr>
        <a:xfrm>
          <a:off x="0" y="0"/>
          <a:ext cx="0" cy="0"/>
          <a:chOff x="0" y="0"/>
          <a:chExt cx="0" cy="0"/>
        </a:xfrm>
      </p:grpSpPr>
      <p:sp>
        <p:nvSpPr>
          <p:cNvPr id="2" name="Google Shape;49;p8"/>
          <p:cNvSpPr txBox="1"/>
          <p:nvPr/>
        </p:nvSpPr>
        <p:spPr>
          <a:xfrm>
            <a:off x="31324" y="4932124"/>
            <a:ext cx="9144001" cy="672320"/>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indent="6400800">
              <a:lnSpc>
                <a:spcPct val="115000"/>
              </a:lnSpc>
              <a:defRPr sz="800">
                <a:solidFill>
                  <a:srgbClr val="000000"/>
                </a:solidFill>
                <a:latin typeface="Helvetica Neue"/>
                <a:ea typeface="Helvetica Neue"/>
                <a:cs typeface="Helvetica Neue"/>
                <a:sym typeface="Helvetica Neue"/>
              </a:defRPr>
            </a:lvl1pPr>
          </a:lstStyle>
          <a:p>
            <a:pPr/>
            <a:r>
              <a:t>Copyright © 2018 Legacy Mastery Academy ®	</a:t>
            </a:r>
          </a:p>
        </p:txBody>
      </p:sp>
      <p:sp>
        <p:nvSpPr>
          <p:cNvPr id="3" name="Title Text"/>
          <p:cNvSpPr txBox="1"/>
          <p:nvPr>
            <p:ph type="title"/>
          </p:nvPr>
        </p:nvSpPr>
        <p:spPr>
          <a:xfrm>
            <a:off x="457200" y="0"/>
            <a:ext cx="8229600" cy="1063229"/>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chor="b"/>
          <a:lstStyle/>
          <a:p>
            <a:pPr/>
            <a:r>
              <a:t>Title Text</a:t>
            </a:r>
          </a:p>
        </p:txBody>
      </p:sp>
      <p:sp>
        <p:nvSpPr>
          <p:cNvPr id="4" name="Body Level One…"/>
          <p:cNvSpPr txBox="1"/>
          <p:nvPr>
            <p:ph type="body" idx="1"/>
          </p:nvPr>
        </p:nvSpPr>
        <p:spPr>
          <a:xfrm>
            <a:off x="457200" y="1200150"/>
            <a:ext cx="8229600" cy="3943350"/>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lstStyle/>
          <a:p>
            <a:pPr/>
            <a:r>
              <a:t>Body Level One</a:t>
            </a:r>
          </a:p>
          <a:p>
            <a:pPr lvl="1"/>
            <a:r>
              <a:t>Body Level Two</a:t>
            </a:r>
          </a:p>
          <a:p>
            <a:pPr lvl="2"/>
            <a:r>
              <a:t>Body Level Three</a:t>
            </a:r>
          </a:p>
          <a:p>
            <a:pPr lvl="3"/>
            <a:r>
              <a:t>Body Level Four</a:t>
            </a:r>
          </a:p>
          <a:p>
            <a:pPr lvl="4"/>
            <a:r>
              <a:t>Body Level Five</a:t>
            </a:r>
          </a:p>
        </p:txBody>
      </p:sp>
      <p:sp>
        <p:nvSpPr>
          <p:cNvPr id="5" name="Slide Number"/>
          <p:cNvSpPr txBox="1"/>
          <p:nvPr>
            <p:ph type="sldNum" sz="quarter" idx="2"/>
          </p:nvPr>
        </p:nvSpPr>
        <p:spPr>
          <a:xfrm>
            <a:off x="8735430" y="4724798"/>
            <a:ext cx="336814" cy="335251"/>
          </a:xfrm>
          <a:prstGeom prst="rect">
            <a:avLst/>
          </a:prstGeom>
          <a:ln w="12700">
            <a:miter lim="400000"/>
          </a:ln>
        </p:spPr>
        <p:txBody>
          <a:bodyPr wrap="none" lIns="91424" tIns="91424" rIns="91424" bIns="91424" anchor="ctr">
            <a:spAutoFit/>
          </a:bodyPr>
          <a:lstStyle>
            <a:lvl1pPr algn="r">
              <a:defRPr sz="1000">
                <a:solidFill>
                  <a:srgbClr val="737373"/>
                </a:solidFill>
                <a:latin typeface="Roboto"/>
                <a:ea typeface="Roboto"/>
                <a:cs typeface="Roboto"/>
                <a:sym typeface="Roboto"/>
              </a:defRPr>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transition xmlns:p14="http://schemas.microsoft.com/office/powerpoint/2010/main" spd="med" advClick="1"/>
  <p:txStyles>
    <p:titleStyle>
      <a:lvl1pPr marL="0" marR="0" indent="0" algn="l" defTabSz="914400" rtl="0" latinLnBrk="0">
        <a:lnSpc>
          <a:spcPct val="100000"/>
        </a:lnSpc>
        <a:spcBef>
          <a:spcPts val="0"/>
        </a:spcBef>
        <a:spcAft>
          <a:spcPts val="0"/>
        </a:spcAft>
        <a:buClrTx/>
        <a:buSzTx/>
        <a:buFontTx/>
        <a:buNone/>
        <a:tabLst/>
        <a:defRPr b="1" baseline="0" cap="none" i="0" spc="0" strike="noStrike" sz="3200" u="none">
          <a:ln>
            <a:noFill/>
          </a:ln>
          <a:solidFill>
            <a:srgbClr val="FFFFFF"/>
          </a:solidFill>
          <a:uFillTx/>
          <a:latin typeface="Helvetica Neue"/>
          <a:ea typeface="Helvetica Neue"/>
          <a:cs typeface="Helvetica Neue"/>
          <a:sym typeface="Helvetica Neue"/>
        </a:defRPr>
      </a:lvl1pPr>
      <a:lvl2pPr marL="0" marR="0" indent="0" algn="l" defTabSz="914400" rtl="0" latinLnBrk="0">
        <a:lnSpc>
          <a:spcPct val="100000"/>
        </a:lnSpc>
        <a:spcBef>
          <a:spcPts val="0"/>
        </a:spcBef>
        <a:spcAft>
          <a:spcPts val="0"/>
        </a:spcAft>
        <a:buClrTx/>
        <a:buSzTx/>
        <a:buFontTx/>
        <a:buNone/>
        <a:tabLst/>
        <a:defRPr b="1" baseline="0" cap="none" i="0" spc="0" strike="noStrike" sz="3200" u="none">
          <a:ln>
            <a:noFill/>
          </a:ln>
          <a:solidFill>
            <a:srgbClr val="FFFFFF"/>
          </a:solidFill>
          <a:uFillTx/>
          <a:latin typeface="Helvetica Neue"/>
          <a:ea typeface="Helvetica Neue"/>
          <a:cs typeface="Helvetica Neue"/>
          <a:sym typeface="Helvetica Neue"/>
        </a:defRPr>
      </a:lvl2pPr>
      <a:lvl3pPr marL="0" marR="0" indent="0" algn="l" defTabSz="914400" rtl="0" latinLnBrk="0">
        <a:lnSpc>
          <a:spcPct val="100000"/>
        </a:lnSpc>
        <a:spcBef>
          <a:spcPts val="0"/>
        </a:spcBef>
        <a:spcAft>
          <a:spcPts val="0"/>
        </a:spcAft>
        <a:buClrTx/>
        <a:buSzTx/>
        <a:buFontTx/>
        <a:buNone/>
        <a:tabLst/>
        <a:defRPr b="1" baseline="0" cap="none" i="0" spc="0" strike="noStrike" sz="3200" u="none">
          <a:ln>
            <a:noFill/>
          </a:ln>
          <a:solidFill>
            <a:srgbClr val="FFFFFF"/>
          </a:solidFill>
          <a:uFillTx/>
          <a:latin typeface="Helvetica Neue"/>
          <a:ea typeface="Helvetica Neue"/>
          <a:cs typeface="Helvetica Neue"/>
          <a:sym typeface="Helvetica Neue"/>
        </a:defRPr>
      </a:lvl3pPr>
      <a:lvl4pPr marL="0" marR="0" indent="0" algn="l" defTabSz="914400" rtl="0" latinLnBrk="0">
        <a:lnSpc>
          <a:spcPct val="100000"/>
        </a:lnSpc>
        <a:spcBef>
          <a:spcPts val="0"/>
        </a:spcBef>
        <a:spcAft>
          <a:spcPts val="0"/>
        </a:spcAft>
        <a:buClrTx/>
        <a:buSzTx/>
        <a:buFontTx/>
        <a:buNone/>
        <a:tabLst/>
        <a:defRPr b="1" baseline="0" cap="none" i="0" spc="0" strike="noStrike" sz="3200" u="none">
          <a:ln>
            <a:noFill/>
          </a:ln>
          <a:solidFill>
            <a:srgbClr val="FFFFFF"/>
          </a:solidFill>
          <a:uFillTx/>
          <a:latin typeface="Helvetica Neue"/>
          <a:ea typeface="Helvetica Neue"/>
          <a:cs typeface="Helvetica Neue"/>
          <a:sym typeface="Helvetica Neue"/>
        </a:defRPr>
      </a:lvl4pPr>
      <a:lvl5pPr marL="0" marR="0" indent="0" algn="l" defTabSz="914400" rtl="0" latinLnBrk="0">
        <a:lnSpc>
          <a:spcPct val="100000"/>
        </a:lnSpc>
        <a:spcBef>
          <a:spcPts val="0"/>
        </a:spcBef>
        <a:spcAft>
          <a:spcPts val="0"/>
        </a:spcAft>
        <a:buClrTx/>
        <a:buSzTx/>
        <a:buFontTx/>
        <a:buNone/>
        <a:tabLst/>
        <a:defRPr b="1" baseline="0" cap="none" i="0" spc="0" strike="noStrike" sz="3200" u="none">
          <a:ln>
            <a:noFill/>
          </a:ln>
          <a:solidFill>
            <a:srgbClr val="FFFFFF"/>
          </a:solidFill>
          <a:uFillTx/>
          <a:latin typeface="Helvetica Neue"/>
          <a:ea typeface="Helvetica Neue"/>
          <a:cs typeface="Helvetica Neue"/>
          <a:sym typeface="Helvetica Neue"/>
        </a:defRPr>
      </a:lvl5pPr>
      <a:lvl6pPr marL="0" marR="0" indent="0" algn="l" defTabSz="914400" rtl="0" latinLnBrk="0">
        <a:lnSpc>
          <a:spcPct val="100000"/>
        </a:lnSpc>
        <a:spcBef>
          <a:spcPts val="0"/>
        </a:spcBef>
        <a:spcAft>
          <a:spcPts val="0"/>
        </a:spcAft>
        <a:buClrTx/>
        <a:buSzTx/>
        <a:buFontTx/>
        <a:buNone/>
        <a:tabLst/>
        <a:defRPr b="1" baseline="0" cap="none" i="0" spc="0" strike="noStrike" sz="3200" u="none">
          <a:ln>
            <a:noFill/>
          </a:ln>
          <a:solidFill>
            <a:srgbClr val="FFFFFF"/>
          </a:solidFill>
          <a:uFillTx/>
          <a:latin typeface="Helvetica Neue"/>
          <a:ea typeface="Helvetica Neue"/>
          <a:cs typeface="Helvetica Neue"/>
          <a:sym typeface="Helvetica Neue"/>
        </a:defRPr>
      </a:lvl6pPr>
      <a:lvl7pPr marL="0" marR="0" indent="0" algn="l" defTabSz="914400" rtl="0" latinLnBrk="0">
        <a:lnSpc>
          <a:spcPct val="100000"/>
        </a:lnSpc>
        <a:spcBef>
          <a:spcPts val="0"/>
        </a:spcBef>
        <a:spcAft>
          <a:spcPts val="0"/>
        </a:spcAft>
        <a:buClrTx/>
        <a:buSzTx/>
        <a:buFontTx/>
        <a:buNone/>
        <a:tabLst/>
        <a:defRPr b="1" baseline="0" cap="none" i="0" spc="0" strike="noStrike" sz="3200" u="none">
          <a:ln>
            <a:noFill/>
          </a:ln>
          <a:solidFill>
            <a:srgbClr val="FFFFFF"/>
          </a:solidFill>
          <a:uFillTx/>
          <a:latin typeface="Helvetica Neue"/>
          <a:ea typeface="Helvetica Neue"/>
          <a:cs typeface="Helvetica Neue"/>
          <a:sym typeface="Helvetica Neue"/>
        </a:defRPr>
      </a:lvl7pPr>
      <a:lvl8pPr marL="0" marR="0" indent="0" algn="l" defTabSz="914400" rtl="0" latinLnBrk="0">
        <a:lnSpc>
          <a:spcPct val="100000"/>
        </a:lnSpc>
        <a:spcBef>
          <a:spcPts val="0"/>
        </a:spcBef>
        <a:spcAft>
          <a:spcPts val="0"/>
        </a:spcAft>
        <a:buClrTx/>
        <a:buSzTx/>
        <a:buFontTx/>
        <a:buNone/>
        <a:tabLst/>
        <a:defRPr b="1" baseline="0" cap="none" i="0" spc="0" strike="noStrike" sz="3200" u="none">
          <a:ln>
            <a:noFill/>
          </a:ln>
          <a:solidFill>
            <a:srgbClr val="FFFFFF"/>
          </a:solidFill>
          <a:uFillTx/>
          <a:latin typeface="Helvetica Neue"/>
          <a:ea typeface="Helvetica Neue"/>
          <a:cs typeface="Helvetica Neue"/>
          <a:sym typeface="Helvetica Neue"/>
        </a:defRPr>
      </a:lvl8pPr>
      <a:lvl9pPr marL="0" marR="0" indent="0" algn="l" defTabSz="914400" rtl="0" latinLnBrk="0">
        <a:lnSpc>
          <a:spcPct val="100000"/>
        </a:lnSpc>
        <a:spcBef>
          <a:spcPts val="0"/>
        </a:spcBef>
        <a:spcAft>
          <a:spcPts val="0"/>
        </a:spcAft>
        <a:buClrTx/>
        <a:buSzTx/>
        <a:buFontTx/>
        <a:buNone/>
        <a:tabLst/>
        <a:defRPr b="1" baseline="0" cap="none" i="0" spc="0" strike="noStrike" sz="3200" u="none">
          <a:ln>
            <a:noFill/>
          </a:ln>
          <a:solidFill>
            <a:srgbClr val="FFFFFF"/>
          </a:solidFill>
          <a:uFillTx/>
          <a:latin typeface="Helvetica Neue"/>
          <a:ea typeface="Helvetica Neue"/>
          <a:cs typeface="Helvetica Neue"/>
          <a:sym typeface="Helvetica Neue"/>
        </a:defRPr>
      </a:lvl9pPr>
    </p:titleStyle>
    <p:bodyStyle>
      <a:lvl1pPr marL="457200" marR="0" indent="-342900" algn="l" defTabSz="914400" rtl="0" latinLnBrk="0">
        <a:lnSpc>
          <a:spcPct val="115000"/>
        </a:lnSpc>
        <a:spcBef>
          <a:spcPts val="0"/>
        </a:spcBef>
        <a:spcAft>
          <a:spcPts val="0"/>
        </a:spcAft>
        <a:buClr>
          <a:srgbClr val="737373"/>
        </a:buClr>
        <a:buSzPts val="1800"/>
        <a:buFont typeface="Helvetica Neue"/>
        <a:buChar char="●"/>
        <a:tabLst/>
        <a:defRPr b="0" baseline="0" cap="none" i="0" spc="0" strike="noStrike" sz="1800" u="none">
          <a:ln>
            <a:noFill/>
          </a:ln>
          <a:solidFill>
            <a:srgbClr val="737373"/>
          </a:solidFill>
          <a:uFillTx/>
          <a:latin typeface="Helvetica Neue"/>
          <a:ea typeface="Helvetica Neue"/>
          <a:cs typeface="Helvetica Neue"/>
          <a:sym typeface="Helvetica Neue"/>
        </a:defRPr>
      </a:lvl1pPr>
      <a:lvl2pPr marL="1005114" marR="0" indent="-408214" algn="l" defTabSz="914400" rtl="0" latinLnBrk="0">
        <a:lnSpc>
          <a:spcPct val="115000"/>
        </a:lnSpc>
        <a:spcBef>
          <a:spcPts val="0"/>
        </a:spcBef>
        <a:spcAft>
          <a:spcPts val="0"/>
        </a:spcAft>
        <a:buClr>
          <a:srgbClr val="737373"/>
        </a:buClr>
        <a:buSzPts val="1800"/>
        <a:buFont typeface="Helvetica Neue"/>
        <a:buChar char="○"/>
        <a:tabLst/>
        <a:defRPr b="0" baseline="0" cap="none" i="0" spc="0" strike="noStrike" sz="1800" u="none">
          <a:ln>
            <a:noFill/>
          </a:ln>
          <a:solidFill>
            <a:srgbClr val="737373"/>
          </a:solidFill>
          <a:uFillTx/>
          <a:latin typeface="Helvetica Neue"/>
          <a:ea typeface="Helvetica Neue"/>
          <a:cs typeface="Helvetica Neue"/>
          <a:sym typeface="Helvetica Neue"/>
        </a:defRPr>
      </a:lvl2pPr>
      <a:lvl3pPr marL="1462314" marR="0" indent="-408214" algn="l" defTabSz="914400" rtl="0" latinLnBrk="0">
        <a:lnSpc>
          <a:spcPct val="115000"/>
        </a:lnSpc>
        <a:spcBef>
          <a:spcPts val="0"/>
        </a:spcBef>
        <a:spcAft>
          <a:spcPts val="0"/>
        </a:spcAft>
        <a:buClr>
          <a:srgbClr val="737373"/>
        </a:buClr>
        <a:buSzPts val="1800"/>
        <a:buFont typeface="Helvetica Neue"/>
        <a:buChar char="■"/>
        <a:tabLst/>
        <a:defRPr b="0" baseline="0" cap="none" i="0" spc="0" strike="noStrike" sz="1800" u="none">
          <a:ln>
            <a:noFill/>
          </a:ln>
          <a:solidFill>
            <a:srgbClr val="737373"/>
          </a:solidFill>
          <a:uFillTx/>
          <a:latin typeface="Helvetica Neue"/>
          <a:ea typeface="Helvetica Neue"/>
          <a:cs typeface="Helvetica Neue"/>
          <a:sym typeface="Helvetica Neue"/>
        </a:defRPr>
      </a:lvl3pPr>
      <a:lvl4pPr marL="1919514" marR="0" indent="-408214" algn="l" defTabSz="914400" rtl="0" latinLnBrk="0">
        <a:lnSpc>
          <a:spcPct val="115000"/>
        </a:lnSpc>
        <a:spcBef>
          <a:spcPts val="0"/>
        </a:spcBef>
        <a:spcAft>
          <a:spcPts val="0"/>
        </a:spcAft>
        <a:buClr>
          <a:srgbClr val="737373"/>
        </a:buClr>
        <a:buSzPts val="1800"/>
        <a:buFont typeface="Helvetica Neue"/>
        <a:buChar char="●"/>
        <a:tabLst/>
        <a:defRPr b="0" baseline="0" cap="none" i="0" spc="0" strike="noStrike" sz="1800" u="none">
          <a:ln>
            <a:noFill/>
          </a:ln>
          <a:solidFill>
            <a:srgbClr val="737373"/>
          </a:solidFill>
          <a:uFillTx/>
          <a:latin typeface="Helvetica Neue"/>
          <a:ea typeface="Helvetica Neue"/>
          <a:cs typeface="Helvetica Neue"/>
          <a:sym typeface="Helvetica Neue"/>
        </a:defRPr>
      </a:lvl4pPr>
      <a:lvl5pPr marL="2376714" marR="0" indent="-408214" algn="l" defTabSz="914400" rtl="0" latinLnBrk="0">
        <a:lnSpc>
          <a:spcPct val="115000"/>
        </a:lnSpc>
        <a:spcBef>
          <a:spcPts val="0"/>
        </a:spcBef>
        <a:spcAft>
          <a:spcPts val="0"/>
        </a:spcAft>
        <a:buClr>
          <a:srgbClr val="737373"/>
        </a:buClr>
        <a:buSzPts val="1800"/>
        <a:buFont typeface="Helvetica Neue"/>
        <a:buChar char="○"/>
        <a:tabLst/>
        <a:defRPr b="0" baseline="0" cap="none" i="0" spc="0" strike="noStrike" sz="1800" u="none">
          <a:ln>
            <a:noFill/>
          </a:ln>
          <a:solidFill>
            <a:srgbClr val="737373"/>
          </a:solidFill>
          <a:uFillTx/>
          <a:latin typeface="Helvetica Neue"/>
          <a:ea typeface="Helvetica Neue"/>
          <a:cs typeface="Helvetica Neue"/>
          <a:sym typeface="Helvetica Neue"/>
        </a:defRPr>
      </a:lvl5pPr>
      <a:lvl6pPr marL="2833914" marR="0" indent="-408214" algn="l" defTabSz="914400" rtl="0" latinLnBrk="0">
        <a:lnSpc>
          <a:spcPct val="115000"/>
        </a:lnSpc>
        <a:spcBef>
          <a:spcPts val="0"/>
        </a:spcBef>
        <a:spcAft>
          <a:spcPts val="0"/>
        </a:spcAft>
        <a:buClr>
          <a:srgbClr val="737373"/>
        </a:buClr>
        <a:buSzPts val="1800"/>
        <a:buFont typeface="Helvetica Neue"/>
        <a:buChar char="■"/>
        <a:tabLst/>
        <a:defRPr b="0" baseline="0" cap="none" i="0" spc="0" strike="noStrike" sz="1800" u="none">
          <a:ln>
            <a:noFill/>
          </a:ln>
          <a:solidFill>
            <a:srgbClr val="737373"/>
          </a:solidFill>
          <a:uFillTx/>
          <a:latin typeface="Helvetica Neue"/>
          <a:ea typeface="Helvetica Neue"/>
          <a:cs typeface="Helvetica Neue"/>
          <a:sym typeface="Helvetica Neue"/>
        </a:defRPr>
      </a:lvl6pPr>
      <a:lvl7pPr marL="3291114" marR="0" indent="-408214" algn="l" defTabSz="914400" rtl="0" latinLnBrk="0">
        <a:lnSpc>
          <a:spcPct val="115000"/>
        </a:lnSpc>
        <a:spcBef>
          <a:spcPts val="0"/>
        </a:spcBef>
        <a:spcAft>
          <a:spcPts val="0"/>
        </a:spcAft>
        <a:buClr>
          <a:srgbClr val="737373"/>
        </a:buClr>
        <a:buSzPts val="1800"/>
        <a:buFont typeface="Helvetica Neue"/>
        <a:buChar char="●"/>
        <a:tabLst/>
        <a:defRPr b="0" baseline="0" cap="none" i="0" spc="0" strike="noStrike" sz="1800" u="none">
          <a:ln>
            <a:noFill/>
          </a:ln>
          <a:solidFill>
            <a:srgbClr val="737373"/>
          </a:solidFill>
          <a:uFillTx/>
          <a:latin typeface="Helvetica Neue"/>
          <a:ea typeface="Helvetica Neue"/>
          <a:cs typeface="Helvetica Neue"/>
          <a:sym typeface="Helvetica Neue"/>
        </a:defRPr>
      </a:lvl7pPr>
      <a:lvl8pPr marL="3748314" marR="0" indent="-408214" algn="l" defTabSz="914400" rtl="0" latinLnBrk="0">
        <a:lnSpc>
          <a:spcPct val="115000"/>
        </a:lnSpc>
        <a:spcBef>
          <a:spcPts val="0"/>
        </a:spcBef>
        <a:spcAft>
          <a:spcPts val="0"/>
        </a:spcAft>
        <a:buClr>
          <a:srgbClr val="737373"/>
        </a:buClr>
        <a:buSzPts val="1800"/>
        <a:buFont typeface="Helvetica Neue"/>
        <a:buChar char="○"/>
        <a:tabLst/>
        <a:defRPr b="0" baseline="0" cap="none" i="0" spc="0" strike="noStrike" sz="1800" u="none">
          <a:ln>
            <a:noFill/>
          </a:ln>
          <a:solidFill>
            <a:srgbClr val="737373"/>
          </a:solidFill>
          <a:uFillTx/>
          <a:latin typeface="Helvetica Neue"/>
          <a:ea typeface="Helvetica Neue"/>
          <a:cs typeface="Helvetica Neue"/>
          <a:sym typeface="Helvetica Neue"/>
        </a:defRPr>
      </a:lvl8pPr>
      <a:lvl9pPr marL="4205514" marR="0" indent="-408214" algn="l" defTabSz="914400" rtl="0" latinLnBrk="0">
        <a:lnSpc>
          <a:spcPct val="115000"/>
        </a:lnSpc>
        <a:spcBef>
          <a:spcPts val="0"/>
        </a:spcBef>
        <a:spcAft>
          <a:spcPts val="0"/>
        </a:spcAft>
        <a:buClr>
          <a:srgbClr val="737373"/>
        </a:buClr>
        <a:buSzPts val="1800"/>
        <a:buFont typeface="Helvetica Neue"/>
        <a:buChar char="■"/>
        <a:tabLst/>
        <a:defRPr b="0" baseline="0" cap="none" i="0" spc="0" strike="noStrike" sz="1800" u="none">
          <a:ln>
            <a:noFill/>
          </a:ln>
          <a:solidFill>
            <a:srgbClr val="737373"/>
          </a:solidFill>
          <a:uFillTx/>
          <a:latin typeface="Helvetica Neue"/>
          <a:ea typeface="Helvetica Neue"/>
          <a:cs typeface="Helvetica Neue"/>
          <a:sym typeface="Helvetica Neue"/>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Roboto"/>
        </a:defRPr>
      </a:lvl1pPr>
      <a:lvl2pPr marL="0" marR="0" indent="0" algn="r" defTabSz="9144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Roboto"/>
        </a:defRPr>
      </a:lvl2pPr>
      <a:lvl3pPr marL="0" marR="0" indent="0" algn="r" defTabSz="9144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Roboto"/>
        </a:defRPr>
      </a:lvl3pPr>
      <a:lvl4pPr marL="0" marR="0" indent="0" algn="r" defTabSz="9144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Roboto"/>
        </a:defRPr>
      </a:lvl4pPr>
      <a:lvl5pPr marL="0" marR="0" indent="0" algn="r" defTabSz="9144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Roboto"/>
        </a:defRPr>
      </a:lvl5pPr>
      <a:lvl6pPr marL="0" marR="0" indent="0" algn="r" defTabSz="9144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Roboto"/>
        </a:defRPr>
      </a:lvl6pPr>
      <a:lvl7pPr marL="0" marR="0" indent="0" algn="r" defTabSz="9144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Roboto"/>
        </a:defRPr>
      </a:lvl7pPr>
      <a:lvl8pPr marL="0" marR="0" indent="0" algn="r" defTabSz="9144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Roboto"/>
        </a:defRPr>
      </a:lvl8pPr>
      <a:lvl9pPr marL="0" marR="0" indent="0" algn="r" defTabSz="9144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Roboto"/>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hyperlink" Target="https://www.legacymasteryacademy.org/sel-curriculum" TargetMode="External"/></Relationships>

</file>

<file path=ppt/slides/_rels/slide10.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2.png"/><Relationship Id="rId3" Type="http://schemas.openxmlformats.org/officeDocument/2006/relationships/hyperlink" Target="https://docs.google.com/forms/d/e/1FAIpQLSdpDYHE6ZJJOvh35wUVKwUwz0CNtOY6feHyTyyKM-rzzv6Wyw/viewform" TargetMode="External"/><Relationship Id="rId4" Type="http://schemas.openxmlformats.org/officeDocument/2006/relationships/image" Target="../media/image13.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s://docs.google.com/document/d/1rFtHg984tdTGLPMXDiQ_OS6sOrlBQENzHVds-BQIa-M/edit?usp=sharing" TargetMode="External"/><Relationship Id="rId3" Type="http://schemas.openxmlformats.org/officeDocument/2006/relationships/hyperlink" Target="https://docs.google.com/document/d/1nSzn6Evm_RkEid3BqgOOU8N51tRnwkcuiMEqHhRCaYE/edit?usp=sharing" TargetMode="External"/><Relationship Id="rId4" Type="http://schemas.openxmlformats.org/officeDocument/2006/relationships/image" Target="../media/image1.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hyperlink" Target="http://www.youtube.com/watch?v=0kCgj8PDFvY" TargetMode="External"/><Relationship Id="rId6" Type="http://schemas.openxmlformats.org/officeDocument/2006/relationships/image" Target="../media/image1.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4.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xml"/><Relationship Id="rId3" Type="http://schemas.openxmlformats.org/officeDocument/2006/relationships/image" Target="../media/image8.png"/><Relationship Id="rId4" Type="http://schemas.openxmlformats.org/officeDocument/2006/relationships/hyperlink" Target="http://www.youtube.com/watch?v=v_Dc1eV49bM" TargetMode="External"/><Relationship Id="rId5" Type="http://schemas.openxmlformats.org/officeDocument/2006/relationships/image" Target="../media/image2.jpeg"/><Relationship Id="rId6" Type="http://schemas.openxmlformats.org/officeDocument/2006/relationships/image" Target="../media/image5.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xml"/><Relationship Id="rId3" Type="http://schemas.openxmlformats.org/officeDocument/2006/relationships/hyperlink" Target="http://www.youtube.com/watch?v=v_Dc1eV49bM" TargetMode="External"/><Relationship Id="rId4" Type="http://schemas.openxmlformats.org/officeDocument/2006/relationships/image" Target="../media/image2.jpeg"/><Relationship Id="rId5" Type="http://schemas.openxmlformats.org/officeDocument/2006/relationships/image" Target="../media/image3.jpeg"/><Relationship Id="rId6" Type="http://schemas.openxmlformats.org/officeDocument/2006/relationships/image" Target="../media/image9.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7.xml"/><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hyperlink" Target="http://www.youtube.com/watch?v=0kCgj8PDFvY" TargetMode="External"/><Relationship Id="rId6"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0" name="Google Shape;95;p17"/>
          <p:cNvSpPr txBox="1"/>
          <p:nvPr>
            <p:ph type="ctrTitle"/>
          </p:nvPr>
        </p:nvSpPr>
        <p:spPr>
          <a:xfrm>
            <a:off x="390529" y="2207124"/>
            <a:ext cx="8222099" cy="1726201"/>
          </a:xfrm>
          <a:prstGeom prst="rect">
            <a:avLst/>
          </a:prstGeom>
        </p:spPr>
        <p:txBody>
          <a:bodyPr/>
          <a:lstStyle>
            <a:lvl1pPr>
              <a:defRPr sz="3300"/>
            </a:lvl1pPr>
          </a:lstStyle>
          <a:p>
            <a:pPr/>
            <a:r>
              <a:t>Lesson 3: What is my passion and how does it fuel me? </a:t>
            </a:r>
          </a:p>
        </p:txBody>
      </p:sp>
      <p:sp>
        <p:nvSpPr>
          <p:cNvPr id="171" name="Google Shape;96;p17"/>
          <p:cNvSpPr txBox="1"/>
          <p:nvPr>
            <p:ph type="subTitle" sz="quarter" idx="1"/>
          </p:nvPr>
        </p:nvSpPr>
        <p:spPr>
          <a:xfrm>
            <a:off x="390529" y="3802484"/>
            <a:ext cx="8222099" cy="432900"/>
          </a:xfrm>
          <a:prstGeom prst="rect">
            <a:avLst/>
          </a:prstGeom>
        </p:spPr>
        <p:txBody>
          <a:bodyPr/>
          <a:lstStyle>
            <a:lvl1pPr marL="0" indent="0" defTabSz="768095">
              <a:defRPr b="1" sz="1679">
                <a:solidFill>
                  <a:srgbClr val="FFDC00"/>
                </a:solidFill>
              </a:defRPr>
            </a:lvl1pPr>
          </a:lstStyle>
          <a:p>
            <a:pPr/>
            <a:r>
              <a:t>Module 6: Living With Purpose</a:t>
            </a:r>
          </a:p>
        </p:txBody>
      </p:sp>
      <p:pic>
        <p:nvPicPr>
          <p:cNvPr id="172" name="Google Shape;97;p17" descr="Google Shape;97;p17"/>
          <p:cNvPicPr>
            <a:picLocks noChangeAspect="1"/>
          </p:cNvPicPr>
          <p:nvPr/>
        </p:nvPicPr>
        <p:blipFill>
          <a:blip r:embed="rId2">
            <a:extLst/>
          </a:blip>
          <a:stretch>
            <a:fillRect/>
          </a:stretch>
        </p:blipFill>
        <p:spPr>
          <a:xfrm>
            <a:off x="390525" y="278950"/>
            <a:ext cx="1993201" cy="1993201"/>
          </a:xfrm>
          <a:prstGeom prst="rect">
            <a:avLst/>
          </a:prstGeom>
          <a:ln w="12700">
            <a:miter lim="400000"/>
          </a:ln>
        </p:spPr>
      </p:pic>
      <p:sp>
        <p:nvSpPr>
          <p:cNvPr id="173" name="FOR MORE LESSONS LIKE THIS, CHECK OUT OUR FAMOUS MINDSET MASTERY SEL CURRICULUM AT…"/>
          <p:cNvSpPr/>
          <p:nvPr/>
        </p:nvSpPr>
        <p:spPr>
          <a:xfrm>
            <a:off x="2679700" y="374050"/>
            <a:ext cx="5524451" cy="1803001"/>
          </a:xfrm>
          <a:prstGeom prst="rect">
            <a:avLst/>
          </a:prstGeom>
          <a:gradFill>
            <a:gsLst>
              <a:gs pos="0">
                <a:schemeClr val="accent6"/>
              </a:gs>
              <a:gs pos="100000">
                <a:schemeClr val="accent6">
                  <a:hueOff val="-656774"/>
                  <a:lumOff val="37579"/>
                </a:schemeClr>
              </a:gs>
            </a:gsLst>
            <a:lin ang="16200000"/>
          </a:gradFill>
          <a:ln w="12700">
            <a:solidFill>
              <a:srgbClr val="000000"/>
            </a:solidFill>
            <a:miter lim="400000"/>
          </a:ln>
          <a:effectLst>
            <a:outerShdw sx="100000" sy="100000" kx="0" ky="0" algn="b" rotWithShape="0" blurRad="38100" dist="23000" dir="5400000">
              <a:srgbClr val="000000">
                <a:alpha val="35000"/>
              </a:srgbClr>
            </a:outerShdw>
          </a:effectLst>
          <a:extLst>
            <a:ext uri="{C572A759-6A51-4108-AA02-DFA0A04FC94B}">
              <ma14:wrappingTextBoxFlag xmlns:ma14="http://schemas.microsoft.com/office/mac/drawingml/2011/main" val="1"/>
            </a:ext>
          </a:extLst>
        </p:spPr>
        <p:txBody>
          <a:bodyPr lIns="0" tIns="0" rIns="0" bIns="0"/>
          <a:lstStyle/>
          <a:p>
            <a:pPr algn="ctr">
              <a:defRPr>
                <a:solidFill>
                  <a:srgbClr val="000000"/>
                </a:solidFill>
                <a:latin typeface="Arial Black"/>
                <a:ea typeface="Arial Black"/>
                <a:cs typeface="Arial Black"/>
                <a:sym typeface="Arial Black"/>
              </a:defRPr>
            </a:pPr>
          </a:p>
          <a:p>
            <a:pPr algn="ctr">
              <a:defRPr>
                <a:solidFill>
                  <a:srgbClr val="000000"/>
                </a:solidFill>
                <a:latin typeface="Arial Black"/>
                <a:ea typeface="Arial Black"/>
                <a:cs typeface="Arial Black"/>
                <a:sym typeface="Arial Black"/>
              </a:defRPr>
            </a:pPr>
            <a:r>
              <a:t>FOR MORE LESSONS LIKE THIS, CHECK OUT OUR FAMOUS MINDSET MASTERY SEL CURRICULUM AT </a:t>
            </a:r>
          </a:p>
          <a:p>
            <a:pPr algn="ctr">
              <a:defRPr>
                <a:solidFill>
                  <a:schemeClr val="accent1">
                    <a:lumOff val="-7490"/>
                  </a:schemeClr>
                </a:solidFill>
                <a:latin typeface="Arial Black"/>
                <a:ea typeface="Arial Black"/>
                <a:cs typeface="Arial Black"/>
                <a:sym typeface="Arial Black"/>
              </a:defRPr>
            </a:pPr>
            <a:r>
              <a:rPr u="sng">
                <a:uFill>
                  <a:solidFill>
                    <a:schemeClr val="accent5"/>
                  </a:solidFill>
                </a:uFill>
                <a:hlinkClick r:id="rId3" invalidUrl="" action="" tgtFrame="" tooltip="" history="1" highlightClick="0" endSnd="0"/>
              </a:rPr>
              <a:t>https://www.legacymasteryacademy.org/sel-curriculum</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5" name="Google Shape;252;p26"/>
          <p:cNvSpPr/>
          <p:nvPr/>
        </p:nvSpPr>
        <p:spPr>
          <a:xfrm>
            <a:off x="4499" y="5012449"/>
            <a:ext cx="1289701" cy="1311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0502" y="0"/>
                </a:lnTo>
                <a:lnTo>
                  <a:pt x="21600" y="10800"/>
                </a:lnTo>
                <a:lnTo>
                  <a:pt x="20502" y="21600"/>
                </a:lnTo>
                <a:lnTo>
                  <a:pt x="0" y="21600"/>
                </a:lnTo>
                <a:close/>
              </a:path>
            </a:pathLst>
          </a:custGeom>
          <a:solidFill>
            <a:srgbClr val="007BBA"/>
          </a:solidFill>
          <a:ln w="19050">
            <a:solidFill>
              <a:srgbClr val="F9F9F9"/>
            </a:solidFill>
          </a:ln>
        </p:spPr>
        <p:txBody>
          <a:bodyPr lIns="0" tIns="0" rIns="0" bIns="0" anchor="ctr"/>
          <a:lstStyle/>
          <a:p>
            <a:pPr>
              <a:defRPr>
                <a:solidFill>
                  <a:srgbClr val="000000"/>
                </a:solidFill>
              </a:defRPr>
            </a:pPr>
          </a:p>
        </p:txBody>
      </p:sp>
      <p:sp>
        <p:nvSpPr>
          <p:cNvPr id="346" name="Google Shape;253;p26"/>
          <p:cNvSpPr/>
          <p:nvPr/>
        </p:nvSpPr>
        <p:spPr>
          <a:xfrm>
            <a:off x="1202136" y="5012449"/>
            <a:ext cx="1214101" cy="131101"/>
          </a:xfrm>
          <a:prstGeom prst="chevron">
            <a:avLst>
              <a:gd name="adj" fmla="val 50000"/>
            </a:avLst>
          </a:prstGeom>
          <a:solidFill>
            <a:srgbClr val="007BBA"/>
          </a:solidFill>
          <a:ln w="19050">
            <a:solidFill>
              <a:srgbClr val="F9F9F9"/>
            </a:solidFill>
          </a:ln>
        </p:spPr>
        <p:txBody>
          <a:bodyPr lIns="0" tIns="0" rIns="0" bIns="0" anchor="ctr"/>
          <a:lstStyle/>
          <a:p>
            <a:pPr>
              <a:defRPr>
                <a:solidFill>
                  <a:srgbClr val="000000"/>
                </a:solidFill>
              </a:defRPr>
            </a:pPr>
          </a:p>
        </p:txBody>
      </p:sp>
      <p:sp>
        <p:nvSpPr>
          <p:cNvPr id="347" name="Google Shape;254;p26"/>
          <p:cNvSpPr/>
          <p:nvPr/>
        </p:nvSpPr>
        <p:spPr>
          <a:xfrm>
            <a:off x="2324193" y="5012449"/>
            <a:ext cx="1214101" cy="131101"/>
          </a:xfrm>
          <a:prstGeom prst="chevron">
            <a:avLst>
              <a:gd name="adj" fmla="val 50000"/>
            </a:avLst>
          </a:prstGeom>
          <a:solidFill>
            <a:srgbClr val="007BBA"/>
          </a:solidFill>
          <a:ln w="19050">
            <a:solidFill>
              <a:srgbClr val="F9F9F9"/>
            </a:solidFill>
          </a:ln>
        </p:spPr>
        <p:txBody>
          <a:bodyPr lIns="0" tIns="0" rIns="0" bIns="0" anchor="ctr"/>
          <a:lstStyle/>
          <a:p>
            <a:pPr>
              <a:defRPr>
                <a:solidFill>
                  <a:srgbClr val="000000"/>
                </a:solidFill>
              </a:defRPr>
            </a:pPr>
          </a:p>
        </p:txBody>
      </p:sp>
      <p:sp>
        <p:nvSpPr>
          <p:cNvPr id="348" name="Google Shape;255;p26"/>
          <p:cNvSpPr/>
          <p:nvPr/>
        </p:nvSpPr>
        <p:spPr>
          <a:xfrm>
            <a:off x="3446248" y="5012449"/>
            <a:ext cx="1214101" cy="131101"/>
          </a:xfrm>
          <a:prstGeom prst="chevron">
            <a:avLst>
              <a:gd name="adj" fmla="val 50000"/>
            </a:avLst>
          </a:prstGeom>
          <a:solidFill>
            <a:srgbClr val="007BBA"/>
          </a:solidFill>
          <a:ln w="19050">
            <a:solidFill>
              <a:srgbClr val="F9F9F9"/>
            </a:solidFill>
          </a:ln>
        </p:spPr>
        <p:txBody>
          <a:bodyPr lIns="0" tIns="0" rIns="0" bIns="0" anchor="ctr"/>
          <a:lstStyle/>
          <a:p>
            <a:pPr>
              <a:defRPr>
                <a:solidFill>
                  <a:srgbClr val="000000"/>
                </a:solidFill>
              </a:defRPr>
            </a:pPr>
          </a:p>
        </p:txBody>
      </p:sp>
      <p:sp>
        <p:nvSpPr>
          <p:cNvPr id="349" name="Google Shape;256;p26"/>
          <p:cNvSpPr/>
          <p:nvPr/>
        </p:nvSpPr>
        <p:spPr>
          <a:xfrm>
            <a:off x="4568278" y="5012449"/>
            <a:ext cx="1214101" cy="131101"/>
          </a:xfrm>
          <a:prstGeom prst="chevron">
            <a:avLst>
              <a:gd name="adj" fmla="val 50000"/>
            </a:avLst>
          </a:prstGeom>
          <a:solidFill>
            <a:srgbClr val="007BBA"/>
          </a:solidFill>
          <a:ln w="19050">
            <a:solidFill>
              <a:srgbClr val="F9F9F9"/>
            </a:solidFill>
          </a:ln>
        </p:spPr>
        <p:txBody>
          <a:bodyPr lIns="0" tIns="0" rIns="0" bIns="0" anchor="ctr"/>
          <a:lstStyle/>
          <a:p>
            <a:pPr>
              <a:defRPr>
                <a:solidFill>
                  <a:srgbClr val="000000"/>
                </a:solidFill>
              </a:defRPr>
            </a:pPr>
          </a:p>
        </p:txBody>
      </p:sp>
      <p:sp>
        <p:nvSpPr>
          <p:cNvPr id="350" name="Google Shape;257;p26"/>
          <p:cNvSpPr/>
          <p:nvPr/>
        </p:nvSpPr>
        <p:spPr>
          <a:xfrm>
            <a:off x="5690363" y="5012449"/>
            <a:ext cx="1214101" cy="131101"/>
          </a:xfrm>
          <a:prstGeom prst="chevron">
            <a:avLst>
              <a:gd name="adj" fmla="val 50000"/>
            </a:avLst>
          </a:prstGeom>
          <a:solidFill>
            <a:srgbClr val="007BBA"/>
          </a:solidFill>
          <a:ln w="19050">
            <a:solidFill>
              <a:srgbClr val="F9F9F9"/>
            </a:solidFill>
          </a:ln>
        </p:spPr>
        <p:txBody>
          <a:bodyPr lIns="0" tIns="0" rIns="0" bIns="0" anchor="ctr"/>
          <a:lstStyle/>
          <a:p>
            <a:pPr>
              <a:defRPr>
                <a:solidFill>
                  <a:srgbClr val="000000"/>
                </a:solidFill>
              </a:defRPr>
            </a:pPr>
          </a:p>
        </p:txBody>
      </p:sp>
      <p:sp>
        <p:nvSpPr>
          <p:cNvPr id="351" name="Google Shape;258;p26"/>
          <p:cNvSpPr/>
          <p:nvPr/>
        </p:nvSpPr>
        <p:spPr>
          <a:xfrm>
            <a:off x="6812363" y="5012449"/>
            <a:ext cx="1214101" cy="131101"/>
          </a:xfrm>
          <a:prstGeom prst="chevron">
            <a:avLst>
              <a:gd name="adj" fmla="val 50000"/>
            </a:avLst>
          </a:prstGeom>
          <a:solidFill>
            <a:srgbClr val="007BBA"/>
          </a:solidFill>
          <a:ln w="19050">
            <a:solidFill>
              <a:srgbClr val="F9F9F9"/>
            </a:solidFill>
          </a:ln>
        </p:spPr>
        <p:txBody>
          <a:bodyPr lIns="0" tIns="0" rIns="0" bIns="0" anchor="ctr"/>
          <a:lstStyle/>
          <a:p>
            <a:pPr>
              <a:defRPr>
                <a:solidFill>
                  <a:srgbClr val="000000"/>
                </a:solidFill>
              </a:defRPr>
            </a:pPr>
          </a:p>
        </p:txBody>
      </p:sp>
      <p:sp>
        <p:nvSpPr>
          <p:cNvPr id="352" name="Google Shape;259;p26"/>
          <p:cNvSpPr/>
          <p:nvPr/>
        </p:nvSpPr>
        <p:spPr>
          <a:xfrm>
            <a:off x="7934476" y="5012449"/>
            <a:ext cx="1214101" cy="131101"/>
          </a:xfrm>
          <a:prstGeom prst="chevron">
            <a:avLst>
              <a:gd name="adj" fmla="val 50000"/>
            </a:avLst>
          </a:prstGeom>
          <a:solidFill>
            <a:srgbClr val="A5E0FF"/>
          </a:solidFill>
          <a:ln w="19050">
            <a:solidFill>
              <a:srgbClr val="F9F9F9"/>
            </a:solidFill>
          </a:ln>
        </p:spPr>
        <p:txBody>
          <a:bodyPr lIns="0" tIns="0" rIns="0" bIns="0" anchor="ctr"/>
          <a:lstStyle/>
          <a:p>
            <a:pPr>
              <a:defRPr>
                <a:solidFill>
                  <a:srgbClr val="000000"/>
                </a:solidFill>
              </a:defRPr>
            </a:pPr>
          </a:p>
        </p:txBody>
      </p:sp>
      <p:sp>
        <p:nvSpPr>
          <p:cNvPr id="353" name="Google Shape;260;p26"/>
          <p:cNvSpPr txBox="1"/>
          <p:nvPr>
            <p:ph type="title"/>
          </p:nvPr>
        </p:nvSpPr>
        <p:spPr>
          <a:xfrm>
            <a:off x="208950" y="16350"/>
            <a:ext cx="8726100" cy="602700"/>
          </a:xfrm>
          <a:prstGeom prst="rect">
            <a:avLst/>
          </a:prstGeom>
        </p:spPr>
        <p:txBody>
          <a:bodyPr/>
          <a:lstStyle>
            <a:lvl1pPr algn="ctr" defTabSz="749808">
              <a:defRPr sz="2706"/>
            </a:lvl1pPr>
          </a:lstStyle>
          <a:p>
            <a:pPr/>
            <a:r>
              <a:t>Stop Here</a:t>
            </a:r>
          </a:p>
        </p:txBody>
      </p:sp>
      <p:pic>
        <p:nvPicPr>
          <p:cNvPr id="354" name="Google Shape;261;p26" descr="Google Shape;261;p26"/>
          <p:cNvPicPr>
            <a:picLocks noChangeAspect="1"/>
          </p:cNvPicPr>
          <p:nvPr/>
        </p:nvPicPr>
        <p:blipFill>
          <a:blip r:embed="rId2">
            <a:extLst/>
          </a:blip>
          <a:stretch>
            <a:fillRect/>
          </a:stretch>
        </p:blipFill>
        <p:spPr>
          <a:xfrm>
            <a:off x="100500" y="967925"/>
            <a:ext cx="4325576" cy="3548651"/>
          </a:xfrm>
          <a:prstGeom prst="rect">
            <a:avLst/>
          </a:prstGeom>
          <a:ln w="12700">
            <a:miter lim="400000"/>
          </a:ln>
        </p:spPr>
      </p:pic>
      <p:grpSp>
        <p:nvGrpSpPr>
          <p:cNvPr id="357" name="Google Shape;262;p26">
            <a:hlinkClick r:id="rId3" invalidUrl="" action="" tgtFrame="" tooltip="" history="1" highlightClick="0" endSnd="0"/>
          </p:cNvPr>
          <p:cNvGrpSpPr/>
          <p:nvPr/>
        </p:nvGrpSpPr>
        <p:grpSpPr>
          <a:xfrm>
            <a:off x="4527224" y="1103225"/>
            <a:ext cx="4305001" cy="1751101"/>
            <a:chOff x="0" y="0"/>
            <a:chExt cx="4305000" cy="1751100"/>
          </a:xfrm>
        </p:grpSpPr>
        <p:sp>
          <p:nvSpPr>
            <p:cNvPr id="355" name="Rounded Rectangle"/>
            <p:cNvSpPr/>
            <p:nvPr/>
          </p:nvSpPr>
          <p:spPr>
            <a:xfrm>
              <a:off x="0" y="0"/>
              <a:ext cx="4305001" cy="1751101"/>
            </a:xfrm>
            <a:prstGeom prst="roundRect">
              <a:avLst>
                <a:gd name="adj" fmla="val 16667"/>
              </a:avLst>
            </a:prstGeom>
            <a:solidFill>
              <a:srgbClr val="A5E0FF"/>
            </a:solidFill>
            <a:ln w="38100" cap="flat">
              <a:solidFill>
                <a:srgbClr val="000000"/>
              </a:solidFill>
              <a:prstDash val="solid"/>
              <a:round/>
            </a:ln>
            <a:effectLst/>
          </p:spPr>
          <p:txBody>
            <a:bodyPr wrap="square" lIns="0" tIns="0" rIns="0" bIns="0" numCol="1" anchor="ctr">
              <a:noAutofit/>
            </a:bodyPr>
            <a:lstStyle/>
            <a:p>
              <a:pPr algn="ctr">
                <a:defRPr sz="1100">
                  <a:solidFill>
                    <a:srgbClr val="000000"/>
                  </a:solidFill>
                  <a:latin typeface="Proxima Nova"/>
                  <a:ea typeface="Proxima Nova"/>
                  <a:cs typeface="Proxima Nova"/>
                  <a:sym typeface="Proxima Nova"/>
                </a:defRPr>
              </a:pPr>
            </a:p>
          </p:txBody>
        </p:sp>
        <p:sp>
          <p:nvSpPr>
            <p:cNvPr id="356" name="GOT FEEDBACK?…"/>
            <p:cNvSpPr txBox="1"/>
            <p:nvPr/>
          </p:nvSpPr>
          <p:spPr>
            <a:xfrm>
              <a:off x="85481" y="174525"/>
              <a:ext cx="4134038" cy="140205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24" tIns="91424" rIns="91424" bIns="91424" numCol="1" anchor="ctr">
              <a:spAutoFit/>
            </a:bodyPr>
            <a:lstStyle/>
            <a:p>
              <a:pPr algn="ctr">
                <a:defRPr sz="4800">
                  <a:solidFill>
                    <a:srgbClr val="000000"/>
                  </a:solidFill>
                  <a:latin typeface="Impact"/>
                  <a:ea typeface="Impact"/>
                  <a:cs typeface="Impact"/>
                  <a:sym typeface="Impact"/>
                </a:defRPr>
              </a:pPr>
              <a:r>
                <a:t>GOT FEEDBACK?</a:t>
              </a:r>
            </a:p>
            <a:p>
              <a:pPr algn="ctr">
                <a:defRPr b="1" sz="1100">
                  <a:solidFill>
                    <a:srgbClr val="000000"/>
                  </a:solidFill>
                  <a:latin typeface="Proxima Nova"/>
                  <a:ea typeface="Proxima Nova"/>
                  <a:cs typeface="Proxima Nova"/>
                  <a:sym typeface="Proxima Nova"/>
                </a:defRPr>
              </a:pPr>
              <a:r>
                <a:t>Do you have feedback, concerns, questions, and best practices to share?</a:t>
              </a:r>
              <a:endParaRPr u="sng"/>
            </a:p>
            <a:p>
              <a:pPr marL="457200" indent="-292100" algn="ctr">
                <a:buClr>
                  <a:srgbClr val="000000"/>
                </a:buClr>
                <a:buSzPts val="1000"/>
                <a:buFont typeface="Helvetica"/>
                <a:buChar char="➢"/>
                <a:defRPr b="1" sz="1000" u="sng">
                  <a:solidFill>
                    <a:srgbClr val="000000"/>
                  </a:solidFill>
                  <a:latin typeface="Proxima Nova"/>
                  <a:ea typeface="Proxima Nova"/>
                  <a:cs typeface="Proxima Nova"/>
                  <a:sym typeface="Proxima Nova"/>
                </a:defRPr>
              </a:pPr>
              <a:r>
                <a:t>Click</a:t>
              </a:r>
              <a:r>
                <a:rPr b="0" u="none"/>
                <a:t> here to complete our quick 1 min feedback form!</a:t>
              </a:r>
            </a:p>
          </p:txBody>
        </p:sp>
      </p:grpSp>
      <p:pic>
        <p:nvPicPr>
          <p:cNvPr id="358" name="Google Shape;263;p26" descr="Google Shape;263;p26">
            <a:hlinkClick r:id="rId3" invalidUrl="" action="" tgtFrame="" tooltip="" history="1" highlightClick="0" endSnd="0"/>
          </p:cNvPr>
          <p:cNvPicPr>
            <a:picLocks noChangeAspect="1"/>
          </p:cNvPicPr>
          <p:nvPr/>
        </p:nvPicPr>
        <p:blipFill>
          <a:blip r:embed="rId4">
            <a:extLst/>
          </a:blip>
          <a:stretch>
            <a:fillRect/>
          </a:stretch>
        </p:blipFill>
        <p:spPr>
          <a:xfrm>
            <a:off x="6075374" y="2891625"/>
            <a:ext cx="1208726" cy="1904251"/>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5" name="Google Shape;103;p18"/>
          <p:cNvSpPr txBox="1"/>
          <p:nvPr/>
        </p:nvSpPr>
        <p:spPr>
          <a:xfrm>
            <a:off x="85949" y="2398037"/>
            <a:ext cx="2130302" cy="1211726"/>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chor="ctr">
            <a:spAutoFit/>
          </a:bodyPr>
          <a:lstStyle/>
          <a:p>
            <a:pPr algn="ctr">
              <a:defRPr b="1" sz="3400">
                <a:solidFill>
                  <a:srgbClr val="FFFFFF"/>
                </a:solidFill>
                <a:latin typeface="Helvetica Neue"/>
                <a:ea typeface="Helvetica Neue"/>
                <a:cs typeface="Helvetica Neue"/>
                <a:sym typeface="Helvetica Neue"/>
              </a:defRPr>
            </a:pPr>
            <a:r>
              <a:t>Teacher</a:t>
            </a:r>
            <a:endParaRPr sz="400">
              <a:solidFill>
                <a:srgbClr val="000000"/>
              </a:solidFill>
            </a:endParaRPr>
          </a:p>
          <a:p>
            <a:pPr algn="ctr">
              <a:defRPr b="1" sz="3400">
                <a:solidFill>
                  <a:srgbClr val="FFFFFF"/>
                </a:solidFill>
                <a:latin typeface="Helvetica Neue"/>
                <a:ea typeface="Helvetica Neue"/>
                <a:cs typeface="Helvetica Neue"/>
                <a:sym typeface="Helvetica Neue"/>
              </a:defRPr>
            </a:pPr>
            <a:r>
              <a:t>Materials</a:t>
            </a:r>
          </a:p>
        </p:txBody>
      </p:sp>
      <p:sp>
        <p:nvSpPr>
          <p:cNvPr id="176" name="Google Shape;104;p18"/>
          <p:cNvSpPr txBox="1"/>
          <p:nvPr/>
        </p:nvSpPr>
        <p:spPr>
          <a:xfrm>
            <a:off x="2511698" y="1022314"/>
            <a:ext cx="5895602" cy="3098872"/>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chor="ctr">
            <a:spAutoFit/>
          </a:bodyPr>
          <a:lstStyle/>
          <a:p>
            <a:pPr>
              <a:defRPr b="1" sz="1800">
                <a:solidFill>
                  <a:srgbClr val="424242"/>
                </a:solidFill>
                <a:latin typeface="Helvetica Neue"/>
                <a:ea typeface="Helvetica Neue"/>
                <a:cs typeface="Helvetica Neue"/>
                <a:sym typeface="Helvetica Neue"/>
              </a:defRPr>
            </a:pPr>
            <a:r>
              <a:t>General:</a:t>
            </a:r>
            <a:r>
              <a:rPr b="0"/>
              <a:t>   </a:t>
            </a:r>
          </a:p>
          <a:p>
            <a:pPr marL="457200" indent="-317500">
              <a:spcBef>
                <a:spcPts val="500"/>
              </a:spcBef>
              <a:buClr>
                <a:srgbClr val="424242"/>
              </a:buClr>
              <a:buSzPts val="1400"/>
              <a:buFont typeface="Helvetica Neue"/>
              <a:buChar char="❏"/>
              <a:defRPr>
                <a:solidFill>
                  <a:srgbClr val="424242"/>
                </a:solidFill>
                <a:latin typeface="Helvetica Neue"/>
                <a:ea typeface="Helvetica Neue"/>
                <a:cs typeface="Helvetica Neue"/>
                <a:sym typeface="Helvetica Neue"/>
              </a:defRPr>
            </a:pPr>
            <a:r>
              <a:t>Computer</a:t>
            </a:r>
          </a:p>
          <a:p>
            <a:pPr marL="457200" indent="-317500">
              <a:buClr>
                <a:srgbClr val="424242"/>
              </a:buClr>
              <a:buSzPts val="1400"/>
              <a:buFont typeface="Helvetica Neue"/>
              <a:buChar char="❏"/>
              <a:defRPr>
                <a:solidFill>
                  <a:srgbClr val="424242"/>
                </a:solidFill>
                <a:latin typeface="Helvetica Neue"/>
                <a:ea typeface="Helvetica Neue"/>
                <a:cs typeface="Helvetica Neue"/>
                <a:sym typeface="Helvetica Neue"/>
              </a:defRPr>
            </a:pPr>
            <a:r>
              <a:t>LCD Projector</a:t>
            </a:r>
          </a:p>
          <a:p>
            <a:pPr marL="457200" indent="-317500">
              <a:buClr>
                <a:srgbClr val="424242"/>
              </a:buClr>
              <a:buSzPts val="1400"/>
              <a:buFont typeface="Helvetica Neue"/>
              <a:buChar char="❏"/>
              <a:defRPr>
                <a:solidFill>
                  <a:srgbClr val="424242"/>
                </a:solidFill>
                <a:latin typeface="Helvetica Neue"/>
                <a:ea typeface="Helvetica Neue"/>
                <a:cs typeface="Helvetica Neue"/>
                <a:sym typeface="Helvetica Neue"/>
              </a:defRPr>
            </a:pPr>
            <a:r>
              <a:t>Speakers</a:t>
            </a:r>
          </a:p>
          <a:p>
            <a:pPr>
              <a:spcBef>
                <a:spcPts val="1000"/>
              </a:spcBef>
              <a:defRPr b="1" sz="1800">
                <a:solidFill>
                  <a:srgbClr val="000000"/>
                </a:solidFill>
                <a:latin typeface="Helvetica Neue"/>
                <a:ea typeface="Helvetica Neue"/>
                <a:cs typeface="Helvetica Neue"/>
                <a:sym typeface="Helvetica Neue"/>
              </a:defRPr>
            </a:pPr>
            <a:r>
              <a:t>Handouts and Materials: </a:t>
            </a:r>
            <a:endParaRPr sz="1100"/>
          </a:p>
          <a:p>
            <a:pPr marL="457200" indent="-317500">
              <a:spcBef>
                <a:spcPts val="500"/>
              </a:spcBef>
              <a:buClr>
                <a:srgbClr val="000000"/>
              </a:buClr>
              <a:buSzPts val="1400"/>
              <a:buFont typeface="Helvetica Neue"/>
              <a:buChar char="❏"/>
              <a:defRPr b="1" u="sng">
                <a:solidFill>
                  <a:srgbClr val="007BBA"/>
                </a:solidFill>
                <a:latin typeface="Helvetica Neue"/>
                <a:ea typeface="Helvetica Neue"/>
                <a:cs typeface="Helvetica Neue"/>
                <a:sym typeface="Helvetica Neue"/>
              </a:defRPr>
            </a:pPr>
            <a:r>
              <a:rPr>
                <a:solidFill>
                  <a:schemeClr val="accent5"/>
                </a:solidFill>
                <a:uFill>
                  <a:solidFill>
                    <a:schemeClr val="accent5"/>
                  </a:solidFill>
                </a:uFill>
                <a:hlinkClick r:id="rId2" invalidUrl="" action="" tgtFrame="" tooltip="" history="1" highlightClick="0" endSnd="0"/>
              </a:rPr>
              <a:t>Passion Day Assignment</a:t>
            </a:r>
            <a:r>
              <a:rPr b="0" u="none"/>
              <a:t> </a:t>
            </a:r>
            <a:r>
              <a:rPr b="0" u="none">
                <a:solidFill>
                  <a:srgbClr val="000000"/>
                </a:solidFill>
              </a:rPr>
              <a:t>Students will need this completed from the last lesson.  </a:t>
            </a:r>
            <a:r>
              <a:rPr u="none">
                <a:solidFill>
                  <a:srgbClr val="000000"/>
                </a:solidFill>
              </a:rPr>
              <a:t>Teachers:  </a:t>
            </a:r>
            <a:r>
              <a:rPr b="0" u="none">
                <a:solidFill>
                  <a:srgbClr val="000000"/>
                </a:solidFill>
              </a:rPr>
              <a:t>Have your passion demonstration ready for this lesson!</a:t>
            </a:r>
            <a:endParaRPr>
              <a:solidFill>
                <a:srgbClr val="000000"/>
              </a:solidFill>
            </a:endParaRPr>
          </a:p>
          <a:p>
            <a:pPr marL="457200" indent="-317500">
              <a:buClr>
                <a:srgbClr val="000000"/>
              </a:buClr>
              <a:buSzPts val="1400"/>
              <a:buFont typeface="Helvetica Neue"/>
              <a:buChar char="❏"/>
              <a:defRPr b="1" u="sng">
                <a:solidFill>
                  <a:srgbClr val="007BBA"/>
                </a:solidFill>
                <a:latin typeface="Helvetica Neue"/>
                <a:ea typeface="Helvetica Neue"/>
                <a:cs typeface="Helvetica Neue"/>
                <a:sym typeface="Helvetica Neue"/>
              </a:defRPr>
            </a:pPr>
            <a:r>
              <a:rPr>
                <a:solidFill>
                  <a:schemeClr val="accent5"/>
                </a:solidFill>
                <a:uFill>
                  <a:solidFill>
                    <a:schemeClr val="accent5"/>
                  </a:solidFill>
                </a:uFill>
                <a:hlinkClick r:id="rId3" invalidUrl="" action="" tgtFrame="" tooltip="" history="1" highlightClick="0" endSnd="0"/>
              </a:rPr>
              <a:t>Passion Day Note Tracker</a:t>
            </a:r>
            <a:r>
              <a:rPr b="0" u="none"/>
              <a:t> </a:t>
            </a:r>
            <a:r>
              <a:rPr b="0" u="none">
                <a:solidFill>
                  <a:srgbClr val="000000"/>
                </a:solidFill>
              </a:rPr>
              <a:t>1 per student</a:t>
            </a:r>
            <a:endParaRPr>
              <a:solidFill>
                <a:srgbClr val="000000"/>
              </a:solidFill>
            </a:endParaRPr>
          </a:p>
          <a:p>
            <a:pPr marL="457200" indent="-317500">
              <a:buClr>
                <a:srgbClr val="000000"/>
              </a:buClr>
              <a:buSzPts val="1400"/>
              <a:buFont typeface="Helvetica Neue"/>
              <a:buChar char="❏"/>
              <a:defRPr>
                <a:solidFill>
                  <a:srgbClr val="000000"/>
                </a:solidFill>
                <a:latin typeface="Helvetica Neue"/>
                <a:ea typeface="Helvetica Neue"/>
                <a:cs typeface="Helvetica Neue"/>
                <a:sym typeface="Helvetica Neue"/>
              </a:defRPr>
            </a:pPr>
            <a:r>
              <a:t>Create a binder labeled </a:t>
            </a:r>
            <a:r>
              <a:rPr b="1"/>
              <a:t>“Passion Binder” </a:t>
            </a:r>
            <a:r>
              <a:t>so students can store their passion day assignments.  It can be stored somewhere in the classroom where students can peruse and gain inspiration.</a:t>
            </a:r>
          </a:p>
        </p:txBody>
      </p:sp>
      <p:pic>
        <p:nvPicPr>
          <p:cNvPr id="177" name="Google Shape;105;p18" descr="Google Shape;105;p18"/>
          <p:cNvPicPr>
            <a:picLocks noChangeAspect="1"/>
          </p:cNvPicPr>
          <p:nvPr/>
        </p:nvPicPr>
        <p:blipFill>
          <a:blip r:embed="rId4">
            <a:extLst/>
          </a:blip>
          <a:stretch>
            <a:fillRect/>
          </a:stretch>
        </p:blipFill>
        <p:spPr>
          <a:xfrm>
            <a:off x="154500" y="233225"/>
            <a:ext cx="1993201" cy="1993201"/>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push dir="r"/>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9" name="Google Shape;110;p19"/>
          <p:cNvSpPr txBox="1"/>
          <p:nvPr>
            <p:ph type="title"/>
          </p:nvPr>
        </p:nvSpPr>
        <p:spPr>
          <a:xfrm>
            <a:off x="851799" y="16350"/>
            <a:ext cx="8073002" cy="602700"/>
          </a:xfrm>
          <a:prstGeom prst="rect">
            <a:avLst/>
          </a:prstGeom>
        </p:spPr>
        <p:txBody>
          <a:bodyPr/>
          <a:lstStyle/>
          <a:p>
            <a:pPr defTabSz="749808">
              <a:defRPr sz="2706"/>
            </a:pPr>
            <a:r>
              <a:t>DO NOW</a:t>
            </a:r>
            <a:r>
              <a:rPr sz="2378"/>
              <a:t>  </a:t>
            </a:r>
            <a:r>
              <a:rPr sz="1558"/>
              <a:t>Complete quietly in your binder notes</a:t>
            </a:r>
          </a:p>
        </p:txBody>
      </p:sp>
      <p:pic>
        <p:nvPicPr>
          <p:cNvPr id="180" name="Google Shape;111;p19" descr="Google Shape;111;p19"/>
          <p:cNvPicPr>
            <a:picLocks noChangeAspect="1"/>
          </p:cNvPicPr>
          <p:nvPr/>
        </p:nvPicPr>
        <p:blipFill>
          <a:blip r:embed="rId3">
            <a:extLst/>
          </a:blip>
          <a:stretch>
            <a:fillRect/>
          </a:stretch>
        </p:blipFill>
        <p:spPr>
          <a:xfrm>
            <a:off x="98248" y="63899"/>
            <a:ext cx="539976" cy="507601"/>
          </a:xfrm>
          <a:prstGeom prst="rect">
            <a:avLst/>
          </a:prstGeom>
          <a:ln w="12700">
            <a:miter lim="400000"/>
          </a:ln>
        </p:spPr>
      </p:pic>
      <p:sp>
        <p:nvSpPr>
          <p:cNvPr id="181" name="Google Shape;112;p19"/>
          <p:cNvSpPr txBox="1"/>
          <p:nvPr/>
        </p:nvSpPr>
        <p:spPr>
          <a:xfrm>
            <a:off x="183150" y="1052274"/>
            <a:ext cx="4428600" cy="1851507"/>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p>
            <a:pPr>
              <a:lnSpc>
                <a:spcPct val="115000"/>
              </a:lnSpc>
              <a:defRPr b="1" sz="1900">
                <a:solidFill>
                  <a:srgbClr val="000000"/>
                </a:solidFill>
                <a:latin typeface="Helvetica Neue"/>
                <a:ea typeface="Helvetica Neue"/>
                <a:cs typeface="Helvetica Neue"/>
                <a:sym typeface="Helvetica Neue"/>
              </a:defRPr>
            </a:pPr>
            <a:r>
              <a:t>Review your Passion Day homework responses to the 6 questions you will be sharing today.  </a:t>
            </a:r>
            <a:r>
              <a:rPr b="0"/>
              <a:t>(2min)</a:t>
            </a:r>
            <a:r>
              <a:t>  </a:t>
            </a:r>
          </a:p>
          <a:p>
            <a:pPr>
              <a:lnSpc>
                <a:spcPct val="115000"/>
              </a:lnSpc>
              <a:defRPr sz="1900">
                <a:solidFill>
                  <a:srgbClr val="000000"/>
                </a:solidFill>
                <a:latin typeface="Helvetica Neue"/>
                <a:ea typeface="Helvetica Neue"/>
                <a:cs typeface="Helvetica Neue"/>
                <a:sym typeface="Helvetica Neue"/>
              </a:defRPr>
            </a:pPr>
            <a:r>
              <a:t>(Use this as extra preparation time for your Passion Presentation)</a:t>
            </a:r>
          </a:p>
        </p:txBody>
      </p:sp>
      <p:pic>
        <p:nvPicPr>
          <p:cNvPr id="182" name="Google Shape;113;p19" descr="Google Shape;113;p19"/>
          <p:cNvPicPr>
            <a:picLocks noChangeAspect="1"/>
          </p:cNvPicPr>
          <p:nvPr/>
        </p:nvPicPr>
        <p:blipFill>
          <a:blip r:embed="rId4">
            <a:extLst/>
          </a:blip>
          <a:stretch>
            <a:fillRect/>
          </a:stretch>
        </p:blipFill>
        <p:spPr>
          <a:xfrm>
            <a:off x="4568275" y="1052275"/>
            <a:ext cx="4428550" cy="2650184"/>
          </a:xfrm>
          <a:prstGeom prst="rect">
            <a:avLst/>
          </a:prstGeom>
          <a:ln w="12700">
            <a:miter lim="400000"/>
          </a:ln>
        </p:spPr>
      </p:pic>
      <p:pic>
        <p:nvPicPr>
          <p:cNvPr id="183" name="2 minute timer&#10;&#10;Google Shape;114;p19" descr="2 minute timerGoogle Shape;114;p19">
            <a:hlinkClick r:id="rId5" invalidUrl="" action="" tgtFrame="" tooltip="" history="1" highlightClick="0" endSnd="0"/>
          </p:cNvPr>
          <p:cNvPicPr>
            <a:picLocks noChangeAspect="1"/>
          </p:cNvPicPr>
          <p:nvPr/>
        </p:nvPicPr>
        <p:blipFill>
          <a:blip r:embed="rId6">
            <a:extLst/>
          </a:blip>
          <a:stretch>
            <a:fillRect/>
          </a:stretch>
        </p:blipFill>
        <p:spPr>
          <a:xfrm>
            <a:off x="8115300" y="0"/>
            <a:ext cx="1028700" cy="657325"/>
          </a:xfrm>
          <a:prstGeom prst="rect">
            <a:avLst/>
          </a:prstGeom>
          <a:ln w="12700">
            <a:miter lim="400000"/>
          </a:ln>
        </p:spPr>
      </p:pic>
      <p:sp>
        <p:nvSpPr>
          <p:cNvPr id="184" name="Google Shape;115;p19"/>
          <p:cNvSpPr/>
          <p:nvPr/>
        </p:nvSpPr>
        <p:spPr>
          <a:xfrm>
            <a:off x="4499" y="5012449"/>
            <a:ext cx="1289701" cy="1311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0502" y="0"/>
                </a:lnTo>
                <a:lnTo>
                  <a:pt x="21600" y="10800"/>
                </a:lnTo>
                <a:lnTo>
                  <a:pt x="20502" y="21600"/>
                </a:lnTo>
                <a:lnTo>
                  <a:pt x="0" y="21600"/>
                </a:lnTo>
                <a:close/>
              </a:path>
            </a:pathLst>
          </a:custGeom>
          <a:solidFill>
            <a:srgbClr val="A5E0FF"/>
          </a:solidFill>
          <a:ln w="19050">
            <a:solidFill>
              <a:srgbClr val="F9F9F9"/>
            </a:solidFill>
          </a:ln>
        </p:spPr>
        <p:txBody>
          <a:bodyPr lIns="0" tIns="0" rIns="0" bIns="0" anchor="ctr"/>
          <a:lstStyle/>
          <a:p>
            <a:pPr>
              <a:defRPr>
                <a:solidFill>
                  <a:srgbClr val="000000"/>
                </a:solidFill>
              </a:defRPr>
            </a:pPr>
          </a:p>
        </p:txBody>
      </p:sp>
      <p:sp>
        <p:nvSpPr>
          <p:cNvPr id="185" name="Google Shape;116;p19"/>
          <p:cNvSpPr/>
          <p:nvPr/>
        </p:nvSpPr>
        <p:spPr>
          <a:xfrm>
            <a:off x="1202136" y="5012449"/>
            <a:ext cx="1214101" cy="131101"/>
          </a:xfrm>
          <a:prstGeom prst="chevron">
            <a:avLst>
              <a:gd name="adj" fmla="val 50000"/>
            </a:avLst>
          </a:prstGeom>
          <a:solidFill>
            <a:srgbClr val="007BBA"/>
          </a:solidFill>
          <a:ln w="19050">
            <a:solidFill>
              <a:srgbClr val="F9F9F9"/>
            </a:solidFill>
          </a:ln>
        </p:spPr>
        <p:txBody>
          <a:bodyPr lIns="0" tIns="0" rIns="0" bIns="0" anchor="ctr"/>
          <a:lstStyle/>
          <a:p>
            <a:pPr>
              <a:defRPr>
                <a:solidFill>
                  <a:srgbClr val="000000"/>
                </a:solidFill>
              </a:defRPr>
            </a:pPr>
          </a:p>
        </p:txBody>
      </p:sp>
      <p:sp>
        <p:nvSpPr>
          <p:cNvPr id="186" name="Google Shape;117;p19"/>
          <p:cNvSpPr/>
          <p:nvPr/>
        </p:nvSpPr>
        <p:spPr>
          <a:xfrm>
            <a:off x="2324193" y="5012449"/>
            <a:ext cx="1214101" cy="131101"/>
          </a:xfrm>
          <a:prstGeom prst="chevron">
            <a:avLst>
              <a:gd name="adj" fmla="val 50000"/>
            </a:avLst>
          </a:prstGeom>
          <a:solidFill>
            <a:srgbClr val="007BBA"/>
          </a:solidFill>
          <a:ln w="19050">
            <a:solidFill>
              <a:srgbClr val="F9F9F9"/>
            </a:solidFill>
          </a:ln>
        </p:spPr>
        <p:txBody>
          <a:bodyPr lIns="0" tIns="0" rIns="0" bIns="0" anchor="ctr"/>
          <a:lstStyle/>
          <a:p>
            <a:pPr>
              <a:defRPr>
                <a:solidFill>
                  <a:srgbClr val="000000"/>
                </a:solidFill>
              </a:defRPr>
            </a:pPr>
          </a:p>
        </p:txBody>
      </p:sp>
      <p:sp>
        <p:nvSpPr>
          <p:cNvPr id="187" name="Google Shape;118;p19"/>
          <p:cNvSpPr/>
          <p:nvPr/>
        </p:nvSpPr>
        <p:spPr>
          <a:xfrm>
            <a:off x="3446248" y="5012449"/>
            <a:ext cx="1214101" cy="131101"/>
          </a:xfrm>
          <a:prstGeom prst="chevron">
            <a:avLst>
              <a:gd name="adj" fmla="val 50000"/>
            </a:avLst>
          </a:prstGeom>
          <a:solidFill>
            <a:srgbClr val="007BBA"/>
          </a:solidFill>
          <a:ln w="19050">
            <a:solidFill>
              <a:srgbClr val="F9F9F9"/>
            </a:solidFill>
          </a:ln>
        </p:spPr>
        <p:txBody>
          <a:bodyPr lIns="0" tIns="0" rIns="0" bIns="0" anchor="ctr"/>
          <a:lstStyle/>
          <a:p>
            <a:pPr>
              <a:defRPr>
                <a:solidFill>
                  <a:srgbClr val="000000"/>
                </a:solidFill>
              </a:defRPr>
            </a:pPr>
          </a:p>
        </p:txBody>
      </p:sp>
      <p:sp>
        <p:nvSpPr>
          <p:cNvPr id="188" name="Google Shape;119;p19"/>
          <p:cNvSpPr/>
          <p:nvPr/>
        </p:nvSpPr>
        <p:spPr>
          <a:xfrm>
            <a:off x="4568278" y="5012449"/>
            <a:ext cx="1214101" cy="131101"/>
          </a:xfrm>
          <a:prstGeom prst="chevron">
            <a:avLst>
              <a:gd name="adj" fmla="val 50000"/>
            </a:avLst>
          </a:prstGeom>
          <a:solidFill>
            <a:srgbClr val="007BBA"/>
          </a:solidFill>
          <a:ln w="19050">
            <a:solidFill>
              <a:srgbClr val="F9F9F9"/>
            </a:solidFill>
          </a:ln>
        </p:spPr>
        <p:txBody>
          <a:bodyPr lIns="0" tIns="0" rIns="0" bIns="0" anchor="ctr"/>
          <a:lstStyle/>
          <a:p>
            <a:pPr>
              <a:defRPr>
                <a:solidFill>
                  <a:srgbClr val="000000"/>
                </a:solidFill>
              </a:defRPr>
            </a:pPr>
          </a:p>
        </p:txBody>
      </p:sp>
      <p:sp>
        <p:nvSpPr>
          <p:cNvPr id="189" name="Google Shape;120;p19"/>
          <p:cNvSpPr/>
          <p:nvPr/>
        </p:nvSpPr>
        <p:spPr>
          <a:xfrm>
            <a:off x="5690363" y="5012449"/>
            <a:ext cx="1214101" cy="131101"/>
          </a:xfrm>
          <a:prstGeom prst="chevron">
            <a:avLst>
              <a:gd name="adj" fmla="val 50000"/>
            </a:avLst>
          </a:prstGeom>
          <a:solidFill>
            <a:srgbClr val="007BBA"/>
          </a:solidFill>
          <a:ln w="19050">
            <a:solidFill>
              <a:srgbClr val="F9F9F9"/>
            </a:solidFill>
          </a:ln>
        </p:spPr>
        <p:txBody>
          <a:bodyPr lIns="0" tIns="0" rIns="0" bIns="0" anchor="ctr"/>
          <a:lstStyle/>
          <a:p>
            <a:pPr>
              <a:defRPr>
                <a:solidFill>
                  <a:srgbClr val="000000"/>
                </a:solidFill>
              </a:defRPr>
            </a:pPr>
          </a:p>
        </p:txBody>
      </p:sp>
      <p:sp>
        <p:nvSpPr>
          <p:cNvPr id="190" name="Google Shape;121;p19"/>
          <p:cNvSpPr/>
          <p:nvPr/>
        </p:nvSpPr>
        <p:spPr>
          <a:xfrm>
            <a:off x="6812363" y="5012449"/>
            <a:ext cx="1214101" cy="131101"/>
          </a:xfrm>
          <a:prstGeom prst="chevron">
            <a:avLst>
              <a:gd name="adj" fmla="val 50000"/>
            </a:avLst>
          </a:prstGeom>
          <a:solidFill>
            <a:srgbClr val="007BBA"/>
          </a:solidFill>
          <a:ln w="19050">
            <a:solidFill>
              <a:srgbClr val="F9F9F9"/>
            </a:solidFill>
          </a:ln>
        </p:spPr>
        <p:txBody>
          <a:bodyPr lIns="0" tIns="0" rIns="0" bIns="0" anchor="ctr"/>
          <a:lstStyle/>
          <a:p>
            <a:pPr>
              <a:defRPr>
                <a:solidFill>
                  <a:srgbClr val="000000"/>
                </a:solidFill>
              </a:defRPr>
            </a:pPr>
          </a:p>
        </p:txBody>
      </p:sp>
      <p:sp>
        <p:nvSpPr>
          <p:cNvPr id="191" name="Google Shape;122;p19"/>
          <p:cNvSpPr/>
          <p:nvPr/>
        </p:nvSpPr>
        <p:spPr>
          <a:xfrm>
            <a:off x="7934476" y="5012449"/>
            <a:ext cx="1214101" cy="131101"/>
          </a:xfrm>
          <a:prstGeom prst="chevron">
            <a:avLst>
              <a:gd name="adj" fmla="val 50000"/>
            </a:avLst>
          </a:prstGeom>
          <a:solidFill>
            <a:srgbClr val="007BBA"/>
          </a:solidFill>
          <a:ln w="19050">
            <a:solidFill>
              <a:srgbClr val="F9F9F9"/>
            </a:solidFill>
          </a:ln>
        </p:spPr>
        <p:txBody>
          <a:bodyPr lIns="0" tIns="0" rIns="0" bIns="0" anchor="ctr"/>
          <a:lstStyle/>
          <a:p>
            <a:pPr>
              <a:defRPr>
                <a:solidFill>
                  <a:srgbClr val="000000"/>
                </a:solidFill>
              </a:defRPr>
            </a:pPr>
          </a:p>
        </p:txBody>
      </p:sp>
      <p:grpSp>
        <p:nvGrpSpPr>
          <p:cNvPr id="194" name="Google Shape;123;p19"/>
          <p:cNvGrpSpPr/>
          <p:nvPr/>
        </p:nvGrpSpPr>
        <p:grpSpPr>
          <a:xfrm>
            <a:off x="0" y="4797324"/>
            <a:ext cx="509401" cy="309851"/>
            <a:chOff x="0" y="0"/>
            <a:chExt cx="509400" cy="309849"/>
          </a:xfrm>
        </p:grpSpPr>
        <p:sp>
          <p:nvSpPr>
            <p:cNvPr id="192" name="Rounded Rectangle"/>
            <p:cNvSpPr/>
            <p:nvPr/>
          </p:nvSpPr>
          <p:spPr>
            <a:xfrm>
              <a:off x="0" y="106174"/>
              <a:ext cx="509401" cy="97501"/>
            </a:xfrm>
            <a:prstGeom prst="roundRect">
              <a:avLst>
                <a:gd name="adj" fmla="val 16667"/>
              </a:avLst>
            </a:prstGeom>
            <a:solidFill>
              <a:srgbClr val="FFFF00"/>
            </a:solidFill>
            <a:ln w="19050" cap="flat">
              <a:solidFill>
                <a:srgbClr val="000000"/>
              </a:solidFill>
              <a:prstDash val="solid"/>
              <a:round/>
            </a:ln>
            <a:effectLst/>
          </p:spPr>
          <p:txBody>
            <a:bodyPr wrap="square" lIns="0" tIns="0" rIns="0" bIns="0" numCol="1" anchor="ctr">
              <a:noAutofit/>
            </a:bodyPr>
            <a:lstStyle/>
            <a:p>
              <a:pPr>
                <a:defRPr b="1" sz="800">
                  <a:solidFill>
                    <a:srgbClr val="000000"/>
                  </a:solidFill>
                  <a:latin typeface="Proxima Nova"/>
                  <a:ea typeface="Proxima Nova"/>
                  <a:cs typeface="Proxima Nova"/>
                  <a:sym typeface="Proxima Nova"/>
                </a:defRPr>
              </a:pPr>
            </a:p>
          </p:txBody>
        </p:sp>
        <p:sp>
          <p:nvSpPr>
            <p:cNvPr id="193" name="2min"/>
            <p:cNvSpPr txBox="1"/>
            <p:nvPr/>
          </p:nvSpPr>
          <p:spPr>
            <a:xfrm>
              <a:off x="4759" y="0"/>
              <a:ext cx="499882" cy="30985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24" tIns="91424" rIns="91424" bIns="91424" numCol="1" anchor="ctr">
              <a:spAutoFit/>
            </a:bodyPr>
            <a:lstStyle>
              <a:lvl1pPr>
                <a:defRPr b="1" sz="800">
                  <a:solidFill>
                    <a:srgbClr val="000000"/>
                  </a:solidFill>
                  <a:latin typeface="Proxima Nova"/>
                  <a:ea typeface="Proxima Nova"/>
                  <a:cs typeface="Proxima Nova"/>
                  <a:sym typeface="Proxima Nova"/>
                </a:defRPr>
              </a:lvl1pPr>
            </a:lstStyle>
            <a:p>
              <a:pPr/>
              <a:r>
                <a:t>2min</a:t>
              </a:r>
            </a:p>
          </p:txBody>
        </p:sp>
      </p:gr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8" name="Google Shape;128;p20"/>
          <p:cNvSpPr txBox="1"/>
          <p:nvPr>
            <p:ph type="ctrTitle"/>
          </p:nvPr>
        </p:nvSpPr>
        <p:spPr>
          <a:xfrm>
            <a:off x="1301775" y="2272150"/>
            <a:ext cx="7587599" cy="1726201"/>
          </a:xfrm>
          <a:prstGeom prst="rect">
            <a:avLst/>
          </a:prstGeom>
        </p:spPr>
        <p:txBody>
          <a:bodyPr/>
          <a:lstStyle>
            <a:lvl1pPr>
              <a:defRPr sz="3300"/>
            </a:lvl1pPr>
          </a:lstStyle>
          <a:p>
            <a:pPr/>
            <a:r>
              <a:t>Lesson 3: What is my passion and how does it fuel me? </a:t>
            </a:r>
          </a:p>
        </p:txBody>
      </p:sp>
      <p:sp>
        <p:nvSpPr>
          <p:cNvPr id="199" name="Google Shape;129;p20"/>
          <p:cNvSpPr txBox="1"/>
          <p:nvPr>
            <p:ph type="subTitle" sz="quarter" idx="1"/>
          </p:nvPr>
        </p:nvSpPr>
        <p:spPr>
          <a:xfrm>
            <a:off x="1301774" y="3802474"/>
            <a:ext cx="7310702" cy="432900"/>
          </a:xfrm>
          <a:prstGeom prst="rect">
            <a:avLst/>
          </a:prstGeom>
        </p:spPr>
        <p:txBody>
          <a:bodyPr/>
          <a:lstStyle>
            <a:lvl1pPr marL="0" indent="0" defTabSz="768095">
              <a:defRPr b="1" sz="1679">
                <a:solidFill>
                  <a:srgbClr val="FFDC00"/>
                </a:solidFill>
              </a:defRPr>
            </a:lvl1pPr>
          </a:lstStyle>
          <a:p>
            <a:pPr/>
            <a:r>
              <a:t>Module 6: Living With Purpose</a:t>
            </a:r>
          </a:p>
        </p:txBody>
      </p:sp>
      <p:pic>
        <p:nvPicPr>
          <p:cNvPr id="200" name="Google Shape;130;p20" descr="Google Shape;130;p20"/>
          <p:cNvPicPr>
            <a:picLocks noChangeAspect="1"/>
          </p:cNvPicPr>
          <p:nvPr/>
        </p:nvPicPr>
        <p:blipFill>
          <a:blip r:embed="rId3">
            <a:extLst/>
          </a:blip>
          <a:stretch>
            <a:fillRect/>
          </a:stretch>
        </p:blipFill>
        <p:spPr>
          <a:xfrm>
            <a:off x="390525" y="278950"/>
            <a:ext cx="1993201" cy="1993201"/>
          </a:xfrm>
          <a:prstGeom prst="rect">
            <a:avLst/>
          </a:prstGeom>
          <a:ln w="12700">
            <a:miter lim="400000"/>
          </a:ln>
        </p:spPr>
      </p:pic>
      <p:pic>
        <p:nvPicPr>
          <p:cNvPr id="201" name="Google Shape;132;p20" descr="Google Shape;132;p20"/>
          <p:cNvPicPr>
            <a:picLocks noChangeAspect="1"/>
          </p:cNvPicPr>
          <p:nvPr/>
        </p:nvPicPr>
        <p:blipFill>
          <a:blip r:embed="rId4">
            <a:extLst/>
          </a:blip>
          <a:srcRect l="0" t="2998" r="0" b="2989"/>
          <a:stretch>
            <a:fillRect/>
          </a:stretch>
        </p:blipFill>
        <p:spPr>
          <a:xfrm>
            <a:off x="291225" y="2853100"/>
            <a:ext cx="1010549" cy="949377"/>
          </a:xfrm>
          <a:prstGeom prst="rect">
            <a:avLst/>
          </a:prstGeom>
          <a:ln w="12700">
            <a:miter lim="400000"/>
          </a:ln>
        </p:spPr>
      </p:pic>
      <p:sp>
        <p:nvSpPr>
          <p:cNvPr id="202" name="Google Shape;133;p20"/>
          <p:cNvSpPr/>
          <p:nvPr/>
        </p:nvSpPr>
        <p:spPr>
          <a:xfrm>
            <a:off x="4499" y="5012449"/>
            <a:ext cx="1289701" cy="1311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0502" y="0"/>
                </a:lnTo>
                <a:lnTo>
                  <a:pt x="21600" y="10800"/>
                </a:lnTo>
                <a:lnTo>
                  <a:pt x="20502" y="21600"/>
                </a:lnTo>
                <a:lnTo>
                  <a:pt x="0" y="21600"/>
                </a:lnTo>
                <a:close/>
              </a:path>
            </a:pathLst>
          </a:custGeom>
          <a:solidFill>
            <a:srgbClr val="007BBA"/>
          </a:solidFill>
          <a:ln w="19050">
            <a:solidFill>
              <a:srgbClr val="F9F9F9"/>
            </a:solidFill>
          </a:ln>
        </p:spPr>
        <p:txBody>
          <a:bodyPr lIns="0" tIns="0" rIns="0" bIns="0" anchor="ctr"/>
          <a:lstStyle/>
          <a:p>
            <a:pPr>
              <a:defRPr>
                <a:solidFill>
                  <a:srgbClr val="000000"/>
                </a:solidFill>
              </a:defRPr>
            </a:pPr>
          </a:p>
        </p:txBody>
      </p:sp>
      <p:sp>
        <p:nvSpPr>
          <p:cNvPr id="203" name="Google Shape;134;p20"/>
          <p:cNvSpPr/>
          <p:nvPr/>
        </p:nvSpPr>
        <p:spPr>
          <a:xfrm>
            <a:off x="1202136" y="5012449"/>
            <a:ext cx="1214101" cy="131101"/>
          </a:xfrm>
          <a:prstGeom prst="chevron">
            <a:avLst>
              <a:gd name="adj" fmla="val 50000"/>
            </a:avLst>
          </a:prstGeom>
          <a:solidFill>
            <a:srgbClr val="A5E0FF"/>
          </a:solidFill>
          <a:ln w="19050">
            <a:solidFill>
              <a:srgbClr val="F9F9F9"/>
            </a:solidFill>
          </a:ln>
        </p:spPr>
        <p:txBody>
          <a:bodyPr lIns="0" tIns="0" rIns="0" bIns="0" anchor="ctr"/>
          <a:lstStyle/>
          <a:p>
            <a:pPr>
              <a:defRPr>
                <a:solidFill>
                  <a:srgbClr val="000000"/>
                </a:solidFill>
              </a:defRPr>
            </a:pPr>
          </a:p>
        </p:txBody>
      </p:sp>
      <p:sp>
        <p:nvSpPr>
          <p:cNvPr id="204" name="Google Shape;135;p20"/>
          <p:cNvSpPr/>
          <p:nvPr/>
        </p:nvSpPr>
        <p:spPr>
          <a:xfrm>
            <a:off x="2324193" y="5012449"/>
            <a:ext cx="1214101" cy="131101"/>
          </a:xfrm>
          <a:prstGeom prst="chevron">
            <a:avLst>
              <a:gd name="adj" fmla="val 50000"/>
            </a:avLst>
          </a:prstGeom>
          <a:solidFill>
            <a:srgbClr val="007BBA"/>
          </a:solidFill>
          <a:ln w="19050">
            <a:solidFill>
              <a:srgbClr val="F9F9F9"/>
            </a:solidFill>
          </a:ln>
        </p:spPr>
        <p:txBody>
          <a:bodyPr lIns="0" tIns="0" rIns="0" bIns="0" anchor="ctr"/>
          <a:lstStyle/>
          <a:p>
            <a:pPr>
              <a:defRPr>
                <a:solidFill>
                  <a:srgbClr val="000000"/>
                </a:solidFill>
              </a:defRPr>
            </a:pPr>
          </a:p>
        </p:txBody>
      </p:sp>
      <p:sp>
        <p:nvSpPr>
          <p:cNvPr id="205" name="Google Shape;136;p20"/>
          <p:cNvSpPr/>
          <p:nvPr/>
        </p:nvSpPr>
        <p:spPr>
          <a:xfrm>
            <a:off x="3446248" y="5012449"/>
            <a:ext cx="1214101" cy="131101"/>
          </a:xfrm>
          <a:prstGeom prst="chevron">
            <a:avLst>
              <a:gd name="adj" fmla="val 50000"/>
            </a:avLst>
          </a:prstGeom>
          <a:solidFill>
            <a:srgbClr val="007BBA"/>
          </a:solidFill>
          <a:ln w="19050">
            <a:solidFill>
              <a:srgbClr val="F9F9F9"/>
            </a:solidFill>
          </a:ln>
        </p:spPr>
        <p:txBody>
          <a:bodyPr lIns="0" tIns="0" rIns="0" bIns="0" anchor="ctr"/>
          <a:lstStyle/>
          <a:p>
            <a:pPr>
              <a:defRPr>
                <a:solidFill>
                  <a:srgbClr val="000000"/>
                </a:solidFill>
              </a:defRPr>
            </a:pPr>
          </a:p>
        </p:txBody>
      </p:sp>
      <p:sp>
        <p:nvSpPr>
          <p:cNvPr id="206" name="Google Shape;137;p20"/>
          <p:cNvSpPr/>
          <p:nvPr/>
        </p:nvSpPr>
        <p:spPr>
          <a:xfrm>
            <a:off x="4568278" y="5012449"/>
            <a:ext cx="1214101" cy="131101"/>
          </a:xfrm>
          <a:prstGeom prst="chevron">
            <a:avLst>
              <a:gd name="adj" fmla="val 50000"/>
            </a:avLst>
          </a:prstGeom>
          <a:solidFill>
            <a:srgbClr val="007BBA"/>
          </a:solidFill>
          <a:ln w="19050">
            <a:solidFill>
              <a:srgbClr val="F9F9F9"/>
            </a:solidFill>
          </a:ln>
        </p:spPr>
        <p:txBody>
          <a:bodyPr lIns="0" tIns="0" rIns="0" bIns="0" anchor="ctr"/>
          <a:lstStyle/>
          <a:p>
            <a:pPr>
              <a:defRPr>
                <a:solidFill>
                  <a:srgbClr val="000000"/>
                </a:solidFill>
              </a:defRPr>
            </a:pPr>
          </a:p>
        </p:txBody>
      </p:sp>
      <p:sp>
        <p:nvSpPr>
          <p:cNvPr id="207" name="Google Shape;138;p20"/>
          <p:cNvSpPr/>
          <p:nvPr/>
        </p:nvSpPr>
        <p:spPr>
          <a:xfrm>
            <a:off x="5690363" y="5012449"/>
            <a:ext cx="1214101" cy="131101"/>
          </a:xfrm>
          <a:prstGeom prst="chevron">
            <a:avLst>
              <a:gd name="adj" fmla="val 50000"/>
            </a:avLst>
          </a:prstGeom>
          <a:solidFill>
            <a:srgbClr val="007BBA"/>
          </a:solidFill>
          <a:ln w="19050">
            <a:solidFill>
              <a:srgbClr val="F9F9F9"/>
            </a:solidFill>
          </a:ln>
        </p:spPr>
        <p:txBody>
          <a:bodyPr lIns="0" tIns="0" rIns="0" bIns="0" anchor="ctr"/>
          <a:lstStyle/>
          <a:p>
            <a:pPr>
              <a:defRPr>
                <a:solidFill>
                  <a:srgbClr val="000000"/>
                </a:solidFill>
              </a:defRPr>
            </a:pPr>
          </a:p>
        </p:txBody>
      </p:sp>
      <p:sp>
        <p:nvSpPr>
          <p:cNvPr id="208" name="Google Shape;139;p20"/>
          <p:cNvSpPr/>
          <p:nvPr/>
        </p:nvSpPr>
        <p:spPr>
          <a:xfrm>
            <a:off x="6812363" y="5012449"/>
            <a:ext cx="1214101" cy="131101"/>
          </a:xfrm>
          <a:prstGeom prst="chevron">
            <a:avLst>
              <a:gd name="adj" fmla="val 50000"/>
            </a:avLst>
          </a:prstGeom>
          <a:solidFill>
            <a:srgbClr val="007BBA"/>
          </a:solidFill>
          <a:ln w="19050">
            <a:solidFill>
              <a:srgbClr val="F9F9F9"/>
            </a:solidFill>
          </a:ln>
        </p:spPr>
        <p:txBody>
          <a:bodyPr lIns="0" tIns="0" rIns="0" bIns="0" anchor="ctr"/>
          <a:lstStyle/>
          <a:p>
            <a:pPr>
              <a:defRPr>
                <a:solidFill>
                  <a:srgbClr val="000000"/>
                </a:solidFill>
              </a:defRPr>
            </a:pPr>
          </a:p>
        </p:txBody>
      </p:sp>
      <p:sp>
        <p:nvSpPr>
          <p:cNvPr id="209" name="Google Shape;140;p20"/>
          <p:cNvSpPr/>
          <p:nvPr/>
        </p:nvSpPr>
        <p:spPr>
          <a:xfrm>
            <a:off x="7934476" y="5012449"/>
            <a:ext cx="1214101" cy="131101"/>
          </a:xfrm>
          <a:prstGeom prst="chevron">
            <a:avLst>
              <a:gd name="adj" fmla="val 50000"/>
            </a:avLst>
          </a:prstGeom>
          <a:solidFill>
            <a:srgbClr val="007BBA"/>
          </a:solidFill>
          <a:ln w="19050">
            <a:solidFill>
              <a:srgbClr val="F9F9F9"/>
            </a:solidFill>
          </a:ln>
        </p:spPr>
        <p:txBody>
          <a:bodyPr lIns="0" tIns="0" rIns="0" bIns="0" anchor="ctr"/>
          <a:lstStyle/>
          <a:p>
            <a:pPr>
              <a:defRPr>
                <a:solidFill>
                  <a:srgbClr val="000000"/>
                </a:solidFill>
              </a:defRPr>
            </a:pPr>
          </a:p>
        </p:txBody>
      </p:sp>
      <p:grpSp>
        <p:nvGrpSpPr>
          <p:cNvPr id="212" name="Google Shape;141;p20"/>
          <p:cNvGrpSpPr/>
          <p:nvPr/>
        </p:nvGrpSpPr>
        <p:grpSpPr>
          <a:xfrm>
            <a:off x="0" y="4797324"/>
            <a:ext cx="509401" cy="309851"/>
            <a:chOff x="0" y="0"/>
            <a:chExt cx="509400" cy="309849"/>
          </a:xfrm>
        </p:grpSpPr>
        <p:sp>
          <p:nvSpPr>
            <p:cNvPr id="210" name="Rounded Rectangle"/>
            <p:cNvSpPr/>
            <p:nvPr/>
          </p:nvSpPr>
          <p:spPr>
            <a:xfrm>
              <a:off x="0" y="106174"/>
              <a:ext cx="509401" cy="97501"/>
            </a:xfrm>
            <a:prstGeom prst="roundRect">
              <a:avLst>
                <a:gd name="adj" fmla="val 16667"/>
              </a:avLst>
            </a:prstGeom>
            <a:solidFill>
              <a:srgbClr val="FFFF00"/>
            </a:solidFill>
            <a:ln w="19050" cap="flat">
              <a:solidFill>
                <a:srgbClr val="000000"/>
              </a:solidFill>
              <a:prstDash val="solid"/>
              <a:round/>
            </a:ln>
            <a:effectLst/>
          </p:spPr>
          <p:txBody>
            <a:bodyPr wrap="square" lIns="0" tIns="0" rIns="0" bIns="0" numCol="1" anchor="ctr">
              <a:noAutofit/>
            </a:bodyPr>
            <a:lstStyle/>
            <a:p>
              <a:pPr>
                <a:defRPr b="1" sz="800">
                  <a:solidFill>
                    <a:srgbClr val="000000"/>
                  </a:solidFill>
                  <a:latin typeface="Proxima Nova"/>
                  <a:ea typeface="Proxima Nova"/>
                  <a:cs typeface="Proxima Nova"/>
                  <a:sym typeface="Proxima Nova"/>
                </a:defRPr>
              </a:pPr>
            </a:p>
          </p:txBody>
        </p:sp>
        <p:sp>
          <p:nvSpPr>
            <p:cNvPr id="211" name="1min"/>
            <p:cNvSpPr txBox="1"/>
            <p:nvPr/>
          </p:nvSpPr>
          <p:spPr>
            <a:xfrm>
              <a:off x="4759" y="0"/>
              <a:ext cx="499882" cy="30985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24" tIns="91424" rIns="91424" bIns="91424" numCol="1" anchor="ctr">
              <a:spAutoFit/>
            </a:bodyPr>
            <a:lstStyle>
              <a:lvl1pPr>
                <a:defRPr b="1" sz="800">
                  <a:solidFill>
                    <a:srgbClr val="000000"/>
                  </a:solidFill>
                  <a:latin typeface="Proxima Nova"/>
                  <a:ea typeface="Proxima Nova"/>
                  <a:cs typeface="Proxima Nova"/>
                  <a:sym typeface="Proxima Nova"/>
                </a:defRPr>
              </a:lvl1pPr>
            </a:lstStyle>
            <a:p>
              <a:pPr/>
              <a:r>
                <a:t>1min</a:t>
              </a:r>
            </a:p>
          </p:txBody>
        </p:sp>
      </p:gr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6" name="Google Shape;146;p21"/>
          <p:cNvSpPr txBox="1"/>
          <p:nvPr>
            <p:ph type="title"/>
          </p:nvPr>
        </p:nvSpPr>
        <p:spPr>
          <a:xfrm>
            <a:off x="750874" y="16350"/>
            <a:ext cx="8174102" cy="602700"/>
          </a:xfrm>
          <a:prstGeom prst="rect">
            <a:avLst/>
          </a:prstGeom>
        </p:spPr>
        <p:txBody>
          <a:bodyPr/>
          <a:lstStyle>
            <a:lvl1pPr algn="ctr" defTabSz="749808">
              <a:defRPr sz="2706"/>
            </a:lvl1pPr>
          </a:lstStyle>
          <a:p>
            <a:pPr/>
            <a:r>
              <a:t>Why Passion Day?</a:t>
            </a:r>
          </a:p>
        </p:txBody>
      </p:sp>
      <p:pic>
        <p:nvPicPr>
          <p:cNvPr id="217" name="Google Shape;147;p21" descr="Google Shape;147;p21"/>
          <p:cNvPicPr>
            <a:picLocks noChangeAspect="1"/>
          </p:cNvPicPr>
          <p:nvPr/>
        </p:nvPicPr>
        <p:blipFill>
          <a:blip r:embed="rId3">
            <a:extLst/>
          </a:blip>
          <a:stretch>
            <a:fillRect/>
          </a:stretch>
        </p:blipFill>
        <p:spPr>
          <a:xfrm>
            <a:off x="98262" y="60512"/>
            <a:ext cx="547506" cy="514351"/>
          </a:xfrm>
          <a:prstGeom prst="rect">
            <a:avLst/>
          </a:prstGeom>
          <a:ln w="12700">
            <a:miter lim="400000"/>
          </a:ln>
        </p:spPr>
      </p:pic>
      <p:sp>
        <p:nvSpPr>
          <p:cNvPr id="218" name="Google Shape;148;p21"/>
          <p:cNvSpPr txBox="1"/>
          <p:nvPr/>
        </p:nvSpPr>
        <p:spPr>
          <a:xfrm>
            <a:off x="182524" y="841499"/>
            <a:ext cx="7245902" cy="3355927"/>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p>
            <a:pPr>
              <a:defRPr sz="2400">
                <a:solidFill>
                  <a:srgbClr val="000000"/>
                </a:solidFill>
                <a:latin typeface="Helvetica Neue"/>
                <a:ea typeface="Helvetica Neue"/>
                <a:cs typeface="Helvetica Neue"/>
                <a:sym typeface="Helvetica Neue"/>
              </a:defRPr>
            </a:pPr>
            <a:r>
              <a:t>Remember, a </a:t>
            </a:r>
            <a:r>
              <a:rPr b="1"/>
              <a:t>purpose</a:t>
            </a:r>
            <a:r>
              <a:t> must have the following 3 requirements.  It is:  </a:t>
            </a:r>
          </a:p>
          <a:p>
            <a:pPr marL="800100" indent="-381000">
              <a:lnSpc>
                <a:spcPct val="115000"/>
              </a:lnSpc>
              <a:spcBef>
                <a:spcPts val="1000"/>
              </a:spcBef>
              <a:buClr>
                <a:srgbClr val="007BBA"/>
              </a:buClr>
              <a:buSzPts val="2400"/>
              <a:buFont typeface="Helvetica"/>
              <a:buChar char="❏"/>
              <a:defRPr b="1" sz="2400">
                <a:solidFill>
                  <a:srgbClr val="007BBA"/>
                </a:solidFill>
                <a:latin typeface="Helvetica Neue"/>
                <a:ea typeface="Helvetica Neue"/>
                <a:cs typeface="Helvetica Neue"/>
                <a:sym typeface="Helvetica Neue"/>
              </a:defRPr>
            </a:pPr>
            <a:r>
              <a:t>A. Long-term </a:t>
            </a:r>
            <a:r>
              <a:rPr b="0"/>
              <a:t>mission in life where you use</a:t>
            </a:r>
          </a:p>
          <a:p>
            <a:pPr marL="800100" indent="-381000">
              <a:lnSpc>
                <a:spcPct val="115000"/>
              </a:lnSpc>
              <a:spcBef>
                <a:spcPts val="1000"/>
              </a:spcBef>
              <a:buClr>
                <a:srgbClr val="38761D"/>
              </a:buClr>
              <a:buSzPts val="2400"/>
              <a:buFont typeface="Helvetica"/>
              <a:buChar char="❏"/>
              <a:defRPr b="1" sz="2400">
                <a:solidFill>
                  <a:srgbClr val="38761D"/>
                </a:solidFill>
                <a:latin typeface="Helvetica Neue"/>
                <a:ea typeface="Helvetica Neue"/>
                <a:cs typeface="Helvetica Neue"/>
                <a:sym typeface="Helvetica Neue"/>
              </a:defRPr>
            </a:pPr>
            <a:r>
              <a:t>B</a:t>
            </a:r>
            <a:r>
              <a:rPr b="0"/>
              <a:t>. </a:t>
            </a:r>
            <a:r>
              <a:t>Your passion/s: </a:t>
            </a:r>
            <a:r>
              <a:rPr b="0"/>
              <a:t> Something you love, find meaningful, and that energizes you </a:t>
            </a:r>
          </a:p>
          <a:p>
            <a:pPr marL="800100" indent="-381000">
              <a:lnSpc>
                <a:spcPct val="115000"/>
              </a:lnSpc>
              <a:spcBef>
                <a:spcPts val="1000"/>
              </a:spcBef>
              <a:buClr>
                <a:srgbClr val="990000"/>
              </a:buClr>
              <a:buSzPts val="2400"/>
              <a:buFont typeface="Helvetica"/>
              <a:buChar char="❏"/>
              <a:defRPr b="1" sz="2400">
                <a:solidFill>
                  <a:srgbClr val="990000"/>
                </a:solidFill>
                <a:latin typeface="Helvetica Neue"/>
                <a:ea typeface="Helvetica Neue"/>
                <a:cs typeface="Helvetica Neue"/>
                <a:sym typeface="Helvetica Neue"/>
              </a:defRPr>
            </a:pPr>
            <a:r>
              <a:t>C</a:t>
            </a:r>
            <a:r>
              <a:rPr b="0"/>
              <a:t>. </a:t>
            </a:r>
            <a:r>
              <a:t>To serve others</a:t>
            </a:r>
            <a:r>
              <a:rPr b="0"/>
              <a:t> and make a difference in their lives</a:t>
            </a:r>
          </a:p>
        </p:txBody>
      </p:sp>
      <p:sp>
        <p:nvSpPr>
          <p:cNvPr id="219" name="Google Shape;149;p21"/>
          <p:cNvSpPr/>
          <p:nvPr/>
        </p:nvSpPr>
        <p:spPr>
          <a:xfrm>
            <a:off x="548699" y="2275375"/>
            <a:ext cx="6831602" cy="928296"/>
          </a:xfrm>
          <a:prstGeom prst="roundRect">
            <a:avLst>
              <a:gd name="adj" fmla="val 16667"/>
            </a:avLst>
          </a:prstGeom>
          <a:ln w="76200">
            <a:solidFill>
              <a:srgbClr val="FF0000"/>
            </a:solidFill>
          </a:ln>
        </p:spPr>
        <p:txBody>
          <a:bodyPr lIns="0" tIns="0" rIns="0" bIns="0" anchor="ctr"/>
          <a:lstStyle/>
          <a:p>
            <a:pPr>
              <a:defRPr>
                <a:solidFill>
                  <a:srgbClr val="000000"/>
                </a:solidFill>
              </a:defRPr>
            </a:pPr>
          </a:p>
        </p:txBody>
      </p:sp>
      <p:grpSp>
        <p:nvGrpSpPr>
          <p:cNvPr id="222" name="Google Shape;150;p21"/>
          <p:cNvGrpSpPr/>
          <p:nvPr/>
        </p:nvGrpSpPr>
        <p:grpSpPr>
          <a:xfrm>
            <a:off x="5237974" y="3003538"/>
            <a:ext cx="3687001" cy="1933131"/>
            <a:chOff x="0" y="0"/>
            <a:chExt cx="3687000" cy="1933130"/>
          </a:xfrm>
        </p:grpSpPr>
        <p:sp>
          <p:nvSpPr>
            <p:cNvPr id="220" name="Shape"/>
            <p:cNvSpPr/>
            <p:nvPr/>
          </p:nvSpPr>
          <p:spPr>
            <a:xfrm>
              <a:off x="0" y="0"/>
              <a:ext cx="3687001" cy="193313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6963"/>
                  </a:moveTo>
                  <a:lnTo>
                    <a:pt x="12600" y="6963"/>
                  </a:lnTo>
                  <a:lnTo>
                    <a:pt x="10920" y="0"/>
                  </a:lnTo>
                  <a:lnTo>
                    <a:pt x="18000" y="6963"/>
                  </a:lnTo>
                  <a:lnTo>
                    <a:pt x="21600" y="6963"/>
                  </a:lnTo>
                  <a:lnTo>
                    <a:pt x="21600" y="21600"/>
                  </a:lnTo>
                  <a:lnTo>
                    <a:pt x="0" y="21600"/>
                  </a:lnTo>
                  <a:lnTo>
                    <a:pt x="0" y="9402"/>
                  </a:lnTo>
                  <a:close/>
                </a:path>
              </a:pathLst>
            </a:custGeom>
            <a:solidFill>
              <a:srgbClr val="F3F3F3"/>
            </a:solidFill>
            <a:ln w="28575" cap="flat">
              <a:solidFill>
                <a:srgbClr val="000000"/>
              </a:solidFill>
              <a:prstDash val="solid"/>
              <a:round/>
            </a:ln>
            <a:effectLst/>
          </p:spPr>
          <p:txBody>
            <a:bodyPr wrap="square" lIns="0" tIns="0" rIns="0" bIns="0" numCol="1" anchor="ctr">
              <a:noAutofit/>
            </a:bodyPr>
            <a:lstStyle/>
            <a:p>
              <a:pPr>
                <a:defRPr sz="1500">
                  <a:solidFill>
                    <a:srgbClr val="000000"/>
                  </a:solidFill>
                  <a:latin typeface="Helvetica Neue"/>
                  <a:ea typeface="Helvetica Neue"/>
                  <a:cs typeface="Helvetica Neue"/>
                  <a:sym typeface="Helvetica Neue"/>
                </a:defRPr>
              </a:pPr>
            </a:p>
          </p:txBody>
        </p:sp>
        <p:sp>
          <p:nvSpPr>
            <p:cNvPr id="221" name="Today we are going to explore the second requirement, Passion!  By exploring it within ourselves and others, we will begin to see its power in driving us to do amazing things!"/>
            <p:cNvSpPr txBox="1"/>
            <p:nvPr/>
          </p:nvSpPr>
          <p:spPr>
            <a:xfrm>
              <a:off x="0" y="643275"/>
              <a:ext cx="3687001" cy="126971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24" tIns="91424" rIns="91424" bIns="91424" numCol="1" anchor="ctr">
              <a:spAutoFit/>
            </a:bodyPr>
            <a:lstStyle/>
            <a:p>
              <a:pPr>
                <a:defRPr sz="1500">
                  <a:solidFill>
                    <a:srgbClr val="000000"/>
                  </a:solidFill>
                  <a:latin typeface="Helvetica Neue"/>
                  <a:ea typeface="Helvetica Neue"/>
                  <a:cs typeface="Helvetica Neue"/>
                  <a:sym typeface="Helvetica Neue"/>
                </a:defRPr>
              </a:pPr>
              <a:r>
                <a:t>Today we are going to explore the </a:t>
              </a:r>
              <a:r>
                <a:rPr b="1"/>
                <a:t>second requirement, Passion!</a:t>
              </a:r>
              <a:r>
                <a:t>  By exploring it within ourselves and others, we will begin to see its power in driving us to do amazing things!</a:t>
              </a:r>
            </a:p>
          </p:txBody>
        </p:sp>
      </p:grpSp>
      <p:sp>
        <p:nvSpPr>
          <p:cNvPr id="223" name="Google Shape;151;p21"/>
          <p:cNvSpPr/>
          <p:nvPr/>
        </p:nvSpPr>
        <p:spPr>
          <a:xfrm>
            <a:off x="4499" y="5012449"/>
            <a:ext cx="1289701" cy="1311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0502" y="0"/>
                </a:lnTo>
                <a:lnTo>
                  <a:pt x="21600" y="10800"/>
                </a:lnTo>
                <a:lnTo>
                  <a:pt x="20502" y="21600"/>
                </a:lnTo>
                <a:lnTo>
                  <a:pt x="0" y="21600"/>
                </a:lnTo>
                <a:close/>
              </a:path>
            </a:pathLst>
          </a:custGeom>
          <a:solidFill>
            <a:srgbClr val="007BBA"/>
          </a:solidFill>
          <a:ln w="19050">
            <a:solidFill>
              <a:srgbClr val="F9F9F9"/>
            </a:solidFill>
          </a:ln>
        </p:spPr>
        <p:txBody>
          <a:bodyPr lIns="0" tIns="0" rIns="0" bIns="0" anchor="ctr"/>
          <a:lstStyle/>
          <a:p>
            <a:pPr>
              <a:defRPr>
                <a:solidFill>
                  <a:srgbClr val="000000"/>
                </a:solidFill>
              </a:defRPr>
            </a:pPr>
          </a:p>
        </p:txBody>
      </p:sp>
      <p:sp>
        <p:nvSpPr>
          <p:cNvPr id="224" name="Google Shape;152;p21"/>
          <p:cNvSpPr/>
          <p:nvPr/>
        </p:nvSpPr>
        <p:spPr>
          <a:xfrm>
            <a:off x="1202136" y="5012449"/>
            <a:ext cx="1214101" cy="131101"/>
          </a:xfrm>
          <a:prstGeom prst="chevron">
            <a:avLst>
              <a:gd name="adj" fmla="val 50000"/>
            </a:avLst>
          </a:prstGeom>
          <a:solidFill>
            <a:srgbClr val="007BBA"/>
          </a:solidFill>
          <a:ln w="19050">
            <a:solidFill>
              <a:srgbClr val="F9F9F9"/>
            </a:solidFill>
          </a:ln>
        </p:spPr>
        <p:txBody>
          <a:bodyPr lIns="0" tIns="0" rIns="0" bIns="0" anchor="ctr"/>
          <a:lstStyle/>
          <a:p>
            <a:pPr>
              <a:defRPr>
                <a:solidFill>
                  <a:srgbClr val="000000"/>
                </a:solidFill>
              </a:defRPr>
            </a:pPr>
          </a:p>
        </p:txBody>
      </p:sp>
      <p:sp>
        <p:nvSpPr>
          <p:cNvPr id="225" name="Google Shape;153;p21"/>
          <p:cNvSpPr/>
          <p:nvPr/>
        </p:nvSpPr>
        <p:spPr>
          <a:xfrm>
            <a:off x="2324193" y="5012449"/>
            <a:ext cx="1214101" cy="131101"/>
          </a:xfrm>
          <a:prstGeom prst="chevron">
            <a:avLst>
              <a:gd name="adj" fmla="val 50000"/>
            </a:avLst>
          </a:prstGeom>
          <a:solidFill>
            <a:srgbClr val="A5E0FF"/>
          </a:solidFill>
          <a:ln w="19050">
            <a:solidFill>
              <a:srgbClr val="F9F9F9"/>
            </a:solidFill>
          </a:ln>
        </p:spPr>
        <p:txBody>
          <a:bodyPr lIns="0" tIns="0" rIns="0" bIns="0" anchor="ctr"/>
          <a:lstStyle/>
          <a:p>
            <a:pPr>
              <a:defRPr>
                <a:solidFill>
                  <a:srgbClr val="000000"/>
                </a:solidFill>
              </a:defRPr>
            </a:pPr>
          </a:p>
        </p:txBody>
      </p:sp>
      <p:sp>
        <p:nvSpPr>
          <p:cNvPr id="226" name="Google Shape;154;p21"/>
          <p:cNvSpPr/>
          <p:nvPr/>
        </p:nvSpPr>
        <p:spPr>
          <a:xfrm>
            <a:off x="3446248" y="5012449"/>
            <a:ext cx="1214101" cy="131101"/>
          </a:xfrm>
          <a:prstGeom prst="chevron">
            <a:avLst>
              <a:gd name="adj" fmla="val 50000"/>
            </a:avLst>
          </a:prstGeom>
          <a:solidFill>
            <a:srgbClr val="007BBA"/>
          </a:solidFill>
          <a:ln w="19050">
            <a:solidFill>
              <a:srgbClr val="F9F9F9"/>
            </a:solidFill>
          </a:ln>
        </p:spPr>
        <p:txBody>
          <a:bodyPr lIns="0" tIns="0" rIns="0" bIns="0" anchor="ctr"/>
          <a:lstStyle/>
          <a:p>
            <a:pPr>
              <a:defRPr>
                <a:solidFill>
                  <a:srgbClr val="000000"/>
                </a:solidFill>
              </a:defRPr>
            </a:pPr>
          </a:p>
        </p:txBody>
      </p:sp>
      <p:sp>
        <p:nvSpPr>
          <p:cNvPr id="227" name="Google Shape;155;p21"/>
          <p:cNvSpPr/>
          <p:nvPr/>
        </p:nvSpPr>
        <p:spPr>
          <a:xfrm>
            <a:off x="4568278" y="5012449"/>
            <a:ext cx="1214101" cy="131101"/>
          </a:xfrm>
          <a:prstGeom prst="chevron">
            <a:avLst>
              <a:gd name="adj" fmla="val 50000"/>
            </a:avLst>
          </a:prstGeom>
          <a:solidFill>
            <a:srgbClr val="007BBA"/>
          </a:solidFill>
          <a:ln w="19050">
            <a:solidFill>
              <a:srgbClr val="F9F9F9"/>
            </a:solidFill>
          </a:ln>
        </p:spPr>
        <p:txBody>
          <a:bodyPr lIns="0" tIns="0" rIns="0" bIns="0" anchor="ctr"/>
          <a:lstStyle/>
          <a:p>
            <a:pPr>
              <a:defRPr>
                <a:solidFill>
                  <a:srgbClr val="000000"/>
                </a:solidFill>
              </a:defRPr>
            </a:pPr>
          </a:p>
        </p:txBody>
      </p:sp>
      <p:sp>
        <p:nvSpPr>
          <p:cNvPr id="228" name="Google Shape;156;p21"/>
          <p:cNvSpPr/>
          <p:nvPr/>
        </p:nvSpPr>
        <p:spPr>
          <a:xfrm>
            <a:off x="5690363" y="5012449"/>
            <a:ext cx="1214101" cy="131101"/>
          </a:xfrm>
          <a:prstGeom prst="chevron">
            <a:avLst>
              <a:gd name="adj" fmla="val 50000"/>
            </a:avLst>
          </a:prstGeom>
          <a:solidFill>
            <a:srgbClr val="007BBA"/>
          </a:solidFill>
          <a:ln w="19050">
            <a:solidFill>
              <a:srgbClr val="F9F9F9"/>
            </a:solidFill>
          </a:ln>
        </p:spPr>
        <p:txBody>
          <a:bodyPr lIns="0" tIns="0" rIns="0" bIns="0" anchor="ctr"/>
          <a:lstStyle/>
          <a:p>
            <a:pPr>
              <a:defRPr>
                <a:solidFill>
                  <a:srgbClr val="000000"/>
                </a:solidFill>
              </a:defRPr>
            </a:pPr>
          </a:p>
        </p:txBody>
      </p:sp>
      <p:sp>
        <p:nvSpPr>
          <p:cNvPr id="229" name="Google Shape;157;p21"/>
          <p:cNvSpPr/>
          <p:nvPr/>
        </p:nvSpPr>
        <p:spPr>
          <a:xfrm>
            <a:off x="6812363" y="5012449"/>
            <a:ext cx="1214101" cy="131101"/>
          </a:xfrm>
          <a:prstGeom prst="chevron">
            <a:avLst>
              <a:gd name="adj" fmla="val 50000"/>
            </a:avLst>
          </a:prstGeom>
          <a:solidFill>
            <a:srgbClr val="007BBA"/>
          </a:solidFill>
          <a:ln w="19050">
            <a:solidFill>
              <a:srgbClr val="F9F9F9"/>
            </a:solidFill>
          </a:ln>
        </p:spPr>
        <p:txBody>
          <a:bodyPr lIns="0" tIns="0" rIns="0" bIns="0" anchor="ctr"/>
          <a:lstStyle/>
          <a:p>
            <a:pPr>
              <a:defRPr>
                <a:solidFill>
                  <a:srgbClr val="000000"/>
                </a:solidFill>
              </a:defRPr>
            </a:pPr>
          </a:p>
        </p:txBody>
      </p:sp>
      <p:sp>
        <p:nvSpPr>
          <p:cNvPr id="230" name="Google Shape;158;p21"/>
          <p:cNvSpPr/>
          <p:nvPr/>
        </p:nvSpPr>
        <p:spPr>
          <a:xfrm>
            <a:off x="7934476" y="5012449"/>
            <a:ext cx="1214101" cy="131101"/>
          </a:xfrm>
          <a:prstGeom prst="chevron">
            <a:avLst>
              <a:gd name="adj" fmla="val 50000"/>
            </a:avLst>
          </a:prstGeom>
          <a:solidFill>
            <a:srgbClr val="007BBA"/>
          </a:solidFill>
          <a:ln w="19050">
            <a:solidFill>
              <a:srgbClr val="F9F9F9"/>
            </a:solidFill>
          </a:ln>
        </p:spPr>
        <p:txBody>
          <a:bodyPr lIns="0" tIns="0" rIns="0" bIns="0" anchor="ctr"/>
          <a:lstStyle/>
          <a:p>
            <a:pPr>
              <a:defRPr>
                <a:solidFill>
                  <a:srgbClr val="000000"/>
                </a:solidFill>
              </a:defRPr>
            </a:pPr>
          </a:p>
        </p:txBody>
      </p:sp>
      <p:grpSp>
        <p:nvGrpSpPr>
          <p:cNvPr id="233" name="Google Shape;159;p21"/>
          <p:cNvGrpSpPr/>
          <p:nvPr/>
        </p:nvGrpSpPr>
        <p:grpSpPr>
          <a:xfrm>
            <a:off x="0" y="4797324"/>
            <a:ext cx="509401" cy="309851"/>
            <a:chOff x="0" y="0"/>
            <a:chExt cx="509400" cy="309849"/>
          </a:xfrm>
        </p:grpSpPr>
        <p:sp>
          <p:nvSpPr>
            <p:cNvPr id="231" name="Rounded Rectangle"/>
            <p:cNvSpPr/>
            <p:nvPr/>
          </p:nvSpPr>
          <p:spPr>
            <a:xfrm>
              <a:off x="0" y="106174"/>
              <a:ext cx="509401" cy="97501"/>
            </a:xfrm>
            <a:prstGeom prst="roundRect">
              <a:avLst>
                <a:gd name="adj" fmla="val 16667"/>
              </a:avLst>
            </a:prstGeom>
            <a:solidFill>
              <a:srgbClr val="FFFF00"/>
            </a:solidFill>
            <a:ln w="19050" cap="flat">
              <a:solidFill>
                <a:srgbClr val="000000"/>
              </a:solidFill>
              <a:prstDash val="solid"/>
              <a:round/>
            </a:ln>
            <a:effectLst/>
          </p:spPr>
          <p:txBody>
            <a:bodyPr wrap="square" lIns="0" tIns="0" rIns="0" bIns="0" numCol="1" anchor="ctr">
              <a:noAutofit/>
            </a:bodyPr>
            <a:lstStyle/>
            <a:p>
              <a:pPr>
                <a:defRPr b="1" sz="800">
                  <a:solidFill>
                    <a:srgbClr val="000000"/>
                  </a:solidFill>
                  <a:latin typeface="Proxima Nova"/>
                  <a:ea typeface="Proxima Nova"/>
                  <a:cs typeface="Proxima Nova"/>
                  <a:sym typeface="Proxima Nova"/>
                </a:defRPr>
              </a:pPr>
            </a:p>
          </p:txBody>
        </p:sp>
        <p:sp>
          <p:nvSpPr>
            <p:cNvPr id="232" name="1min"/>
            <p:cNvSpPr txBox="1"/>
            <p:nvPr/>
          </p:nvSpPr>
          <p:spPr>
            <a:xfrm>
              <a:off x="4759" y="0"/>
              <a:ext cx="499882" cy="30985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24" tIns="91424" rIns="91424" bIns="91424" numCol="1" anchor="ctr">
              <a:spAutoFit/>
            </a:bodyPr>
            <a:lstStyle>
              <a:lvl1pPr>
                <a:defRPr b="1" sz="800">
                  <a:solidFill>
                    <a:srgbClr val="000000"/>
                  </a:solidFill>
                  <a:latin typeface="Proxima Nova"/>
                  <a:ea typeface="Proxima Nova"/>
                  <a:cs typeface="Proxima Nova"/>
                  <a:sym typeface="Proxima Nova"/>
                </a:defRPr>
              </a:lvl1pPr>
            </a:lstStyle>
            <a:p>
              <a:pPr/>
              <a:r>
                <a:t>1min</a:t>
              </a: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218">
                                            <p:bg/>
                                          </p:spTgt>
                                        </p:tgtEl>
                                        <p:attrNameLst>
                                          <p:attrName>style.visibility</p:attrName>
                                        </p:attrNameLst>
                                      </p:cBhvr>
                                      <p:to>
                                        <p:strVal val="visible"/>
                                      </p:to>
                                    </p:set>
                                    <p:animEffect filter="dissolve" transition="in">
                                      <p:cBhvr>
                                        <p:cTn id="7" dur="1000"/>
                                        <p:tgtEl>
                                          <p:spTgt spid="218">
                                            <p:bg/>
                                          </p:spTgt>
                                        </p:tgtEl>
                                      </p:cBhvr>
                                    </p:animEffect>
                                  </p:childTnLst>
                                </p:cTn>
                              </p:par>
                              <p:par>
                                <p:cTn id="8" presetClass="entr" nodeType="withEffect" presetSubtype="0" presetID="9" grpId="1" fill="hold">
                                  <p:stCondLst>
                                    <p:cond delay="0"/>
                                  </p:stCondLst>
                                  <p:iterate type="el" backwards="0">
                                    <p:tmAbs val="0"/>
                                  </p:iterate>
                                  <p:childTnLst>
                                    <p:set>
                                      <p:cBhvr>
                                        <p:cTn id="9" fill="hold"/>
                                        <p:tgtEl>
                                          <p:spTgt spid="218">
                                            <p:txEl>
                                              <p:pRg st="0" end="0"/>
                                            </p:txEl>
                                          </p:spTgt>
                                        </p:tgtEl>
                                        <p:attrNameLst>
                                          <p:attrName>style.visibility</p:attrName>
                                        </p:attrNameLst>
                                      </p:cBhvr>
                                      <p:to>
                                        <p:strVal val="visible"/>
                                      </p:to>
                                    </p:set>
                                    <p:animEffect filter="dissolve" transition="in">
                                      <p:cBhvr>
                                        <p:cTn id="10" dur="1000"/>
                                        <p:tgtEl>
                                          <p:spTgt spid="218">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ID="9" grpId="1" fill="hold">
                                  <p:stCondLst>
                                    <p:cond delay="0"/>
                                  </p:stCondLst>
                                  <p:iterate type="el" backwards="0">
                                    <p:tmAbs val="0"/>
                                  </p:iterate>
                                  <p:childTnLst>
                                    <p:set>
                                      <p:cBhvr>
                                        <p:cTn id="14" fill="hold"/>
                                        <p:tgtEl>
                                          <p:spTgt spid="218">
                                            <p:txEl>
                                              <p:pRg st="1" end="1"/>
                                            </p:txEl>
                                          </p:spTgt>
                                        </p:tgtEl>
                                        <p:attrNameLst>
                                          <p:attrName>style.visibility</p:attrName>
                                        </p:attrNameLst>
                                      </p:cBhvr>
                                      <p:to>
                                        <p:strVal val="visible"/>
                                      </p:to>
                                    </p:set>
                                    <p:animEffect filter="dissolve" transition="in">
                                      <p:cBhvr>
                                        <p:cTn id="15" dur="1000"/>
                                        <p:tgtEl>
                                          <p:spTgt spid="218">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ID="9" grpId="1" fill="hold">
                                  <p:stCondLst>
                                    <p:cond delay="0"/>
                                  </p:stCondLst>
                                  <p:iterate type="el" backwards="0">
                                    <p:tmAbs val="0"/>
                                  </p:iterate>
                                  <p:childTnLst>
                                    <p:set>
                                      <p:cBhvr>
                                        <p:cTn id="19" fill="hold"/>
                                        <p:tgtEl>
                                          <p:spTgt spid="218">
                                            <p:txEl>
                                              <p:pRg st="2" end="2"/>
                                            </p:txEl>
                                          </p:spTgt>
                                        </p:tgtEl>
                                        <p:attrNameLst>
                                          <p:attrName>style.visibility</p:attrName>
                                        </p:attrNameLst>
                                      </p:cBhvr>
                                      <p:to>
                                        <p:strVal val="visible"/>
                                      </p:to>
                                    </p:set>
                                    <p:animEffect filter="dissolve" transition="in">
                                      <p:cBhvr>
                                        <p:cTn id="20" dur="1000"/>
                                        <p:tgtEl>
                                          <p:spTgt spid="218">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Class="entr" nodeType="clickEffect" presetID="9" grpId="1" fill="hold">
                                  <p:stCondLst>
                                    <p:cond delay="0"/>
                                  </p:stCondLst>
                                  <p:iterate type="el" backwards="0">
                                    <p:tmAbs val="0"/>
                                  </p:iterate>
                                  <p:childTnLst>
                                    <p:set>
                                      <p:cBhvr>
                                        <p:cTn id="24" fill="hold"/>
                                        <p:tgtEl>
                                          <p:spTgt spid="218">
                                            <p:txEl>
                                              <p:pRg st="3" end="3"/>
                                            </p:txEl>
                                          </p:spTgt>
                                        </p:tgtEl>
                                        <p:attrNameLst>
                                          <p:attrName>style.visibility</p:attrName>
                                        </p:attrNameLst>
                                      </p:cBhvr>
                                      <p:to>
                                        <p:strVal val="visible"/>
                                      </p:to>
                                    </p:set>
                                    <p:animEffect filter="dissolve" transition="in">
                                      <p:cBhvr>
                                        <p:cTn id="25" dur="1000"/>
                                        <p:tgtEl>
                                          <p:spTgt spid="218">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Class="entr" nodeType="clickEffect" presetID="9" grpId="2" fill="hold">
                                  <p:stCondLst>
                                    <p:cond delay="0"/>
                                  </p:stCondLst>
                                  <p:iterate type="el" backwards="0">
                                    <p:tmAbs val="0"/>
                                  </p:iterate>
                                  <p:childTnLst>
                                    <p:set>
                                      <p:cBhvr>
                                        <p:cTn id="29" fill="hold"/>
                                        <p:tgtEl>
                                          <p:spTgt spid="222"/>
                                        </p:tgtEl>
                                        <p:attrNameLst>
                                          <p:attrName>style.visibility</p:attrName>
                                        </p:attrNameLst>
                                      </p:cBhvr>
                                      <p:to>
                                        <p:strVal val="visible"/>
                                      </p:to>
                                    </p:set>
                                    <p:animEffect filter="dissolve" transition="in">
                                      <p:cBhvr>
                                        <p:cTn id="30" dur="1000"/>
                                        <p:tgtEl>
                                          <p:spTgt spid="222"/>
                                        </p:tgtEl>
                                      </p:cBhvr>
                                    </p:animEffect>
                                  </p:childTnLst>
                                </p:cTn>
                              </p:par>
                            </p:childTnLst>
                          </p:cTn>
                        </p:par>
                        <p:par>
                          <p:cTn id="31" fill="hold">
                            <p:stCondLst>
                              <p:cond delay="1000"/>
                            </p:stCondLst>
                            <p:childTnLst>
                              <p:par>
                                <p:cTn id="32" presetClass="entr" nodeType="afterEffect" presetID="9" grpId="3" fill="hold">
                                  <p:stCondLst>
                                    <p:cond delay="0"/>
                                  </p:stCondLst>
                                  <p:iterate type="el" backwards="0">
                                    <p:tmAbs val="0"/>
                                  </p:iterate>
                                  <p:childTnLst>
                                    <p:set>
                                      <p:cBhvr>
                                        <p:cTn id="33" fill="hold"/>
                                        <p:tgtEl>
                                          <p:spTgt spid="219"/>
                                        </p:tgtEl>
                                        <p:attrNameLst>
                                          <p:attrName>style.visibility</p:attrName>
                                        </p:attrNameLst>
                                      </p:cBhvr>
                                      <p:to>
                                        <p:strVal val="visible"/>
                                      </p:to>
                                    </p:set>
                                    <p:animEffect filter="dissolve" transition="in">
                                      <p:cBhvr>
                                        <p:cTn id="34" dur="1000"/>
                                        <p:tgtEl>
                                          <p:spTgt spid="219"/>
                                        </p:tgtEl>
                                      </p:cBhvr>
                                    </p:animEffect>
                                  </p:childTnLst>
                                </p:cTn>
                              </p:par>
                            </p:childTnLst>
                          </p:cTn>
                        </p:par>
                      </p:childTnLst>
                    </p:cTn>
                  </p:par>
                  <p:par>
                    <p:cTn id="35" fill="hold">
                      <p:stCondLst>
                        <p:cond delay="indefinite"/>
                      </p:stCondLst>
                      <p:childTnLst>
                        <p:par>
                          <p:cTn id="36" fill="hold">
                            <p:stCondLst>
                              <p:cond delay="0"/>
                            </p:stCondLst>
                            <p:childTnLst>
                              <p:par>
                                <p:cTn id="37" presetClass="exit" nodeType="clickEffect" presetID="9" grpId="4" fill="hold">
                                  <p:stCondLst>
                                    <p:cond delay="0"/>
                                  </p:stCondLst>
                                  <p:iterate type="el" backwards="0">
                                    <p:tmAbs val="0"/>
                                  </p:iterate>
                                  <p:childTnLst>
                                    <p:animEffect filter="dissolve" transition="out">
                                      <p:cBhvr>
                                        <p:cTn id="38" dur="1000" fill="hold"/>
                                        <p:tgtEl>
                                          <p:spTgt spid="222"/>
                                        </p:tgtEl>
                                      </p:cBhvr>
                                    </p:animEffect>
                                    <p:set>
                                      <p:cBhvr>
                                        <p:cTn id="39" fill="hold">
                                          <p:stCondLst>
                                            <p:cond delay="999"/>
                                          </p:stCondLst>
                                        </p:cTn>
                                        <p:tgtEl>
                                          <p:spTgt spid="222"/>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22" grpId="2"/>
      <p:bldP build="whole" bldLvl="1" animBg="1" rev="0" advAuto="0" spid="222" grpId="4"/>
      <p:bldP build="whole" bldLvl="1" animBg="1" rev="0" advAuto="0" spid="219" grpId="3"/>
      <p:bldP build="p" bldLvl="5" animBg="1" rev="0" advAuto="0" spid="218" grpId="1"/>
    </p:bldLst>
  </p:timing>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7" name="Google Shape;164;p22"/>
          <p:cNvSpPr txBox="1"/>
          <p:nvPr>
            <p:ph type="title"/>
          </p:nvPr>
        </p:nvSpPr>
        <p:spPr>
          <a:xfrm>
            <a:off x="750874" y="16350"/>
            <a:ext cx="8174102" cy="602700"/>
          </a:xfrm>
          <a:prstGeom prst="rect">
            <a:avLst/>
          </a:prstGeom>
        </p:spPr>
        <p:txBody>
          <a:bodyPr/>
          <a:lstStyle>
            <a:lvl1pPr algn="ctr" defTabSz="749808">
              <a:defRPr sz="2706"/>
            </a:lvl1pPr>
          </a:lstStyle>
          <a:p>
            <a:pPr/>
            <a:r>
              <a:t>Passion Day Instruction</a:t>
            </a:r>
          </a:p>
        </p:txBody>
      </p:sp>
      <p:pic>
        <p:nvPicPr>
          <p:cNvPr id="238" name="Google Shape;165;p22" descr="Google Shape;165;p22"/>
          <p:cNvPicPr>
            <a:picLocks noChangeAspect="1"/>
          </p:cNvPicPr>
          <p:nvPr/>
        </p:nvPicPr>
        <p:blipFill>
          <a:blip r:embed="rId3">
            <a:extLst/>
          </a:blip>
          <a:stretch>
            <a:fillRect/>
          </a:stretch>
        </p:blipFill>
        <p:spPr>
          <a:xfrm>
            <a:off x="98262" y="60512"/>
            <a:ext cx="547506" cy="514351"/>
          </a:xfrm>
          <a:prstGeom prst="rect">
            <a:avLst/>
          </a:prstGeom>
          <a:ln w="12700">
            <a:miter lim="400000"/>
          </a:ln>
        </p:spPr>
      </p:pic>
      <p:sp>
        <p:nvSpPr>
          <p:cNvPr id="239" name="Google Shape;166;p22"/>
          <p:cNvSpPr/>
          <p:nvPr/>
        </p:nvSpPr>
        <p:spPr>
          <a:xfrm>
            <a:off x="4499" y="5012449"/>
            <a:ext cx="1289701" cy="1311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0502" y="0"/>
                </a:lnTo>
                <a:lnTo>
                  <a:pt x="21600" y="10800"/>
                </a:lnTo>
                <a:lnTo>
                  <a:pt x="20502" y="21600"/>
                </a:lnTo>
                <a:lnTo>
                  <a:pt x="0" y="21600"/>
                </a:lnTo>
                <a:close/>
              </a:path>
            </a:pathLst>
          </a:custGeom>
          <a:solidFill>
            <a:srgbClr val="007BBA"/>
          </a:solidFill>
          <a:ln w="19050">
            <a:solidFill>
              <a:srgbClr val="F9F9F9"/>
            </a:solidFill>
          </a:ln>
        </p:spPr>
        <p:txBody>
          <a:bodyPr lIns="0" tIns="0" rIns="0" bIns="0" anchor="ctr"/>
          <a:lstStyle/>
          <a:p>
            <a:pPr>
              <a:defRPr>
                <a:solidFill>
                  <a:srgbClr val="000000"/>
                </a:solidFill>
              </a:defRPr>
            </a:pPr>
          </a:p>
        </p:txBody>
      </p:sp>
      <p:sp>
        <p:nvSpPr>
          <p:cNvPr id="240" name="Google Shape;167;p22"/>
          <p:cNvSpPr/>
          <p:nvPr/>
        </p:nvSpPr>
        <p:spPr>
          <a:xfrm>
            <a:off x="1202136" y="5012449"/>
            <a:ext cx="1214101" cy="131101"/>
          </a:xfrm>
          <a:prstGeom prst="chevron">
            <a:avLst>
              <a:gd name="adj" fmla="val 50000"/>
            </a:avLst>
          </a:prstGeom>
          <a:solidFill>
            <a:srgbClr val="007BBA"/>
          </a:solidFill>
          <a:ln w="19050">
            <a:solidFill>
              <a:srgbClr val="F9F9F9"/>
            </a:solidFill>
          </a:ln>
        </p:spPr>
        <p:txBody>
          <a:bodyPr lIns="0" tIns="0" rIns="0" bIns="0" anchor="ctr"/>
          <a:lstStyle/>
          <a:p>
            <a:pPr>
              <a:defRPr>
                <a:solidFill>
                  <a:srgbClr val="000000"/>
                </a:solidFill>
              </a:defRPr>
            </a:pPr>
          </a:p>
        </p:txBody>
      </p:sp>
      <p:sp>
        <p:nvSpPr>
          <p:cNvPr id="241" name="Google Shape;168;p22"/>
          <p:cNvSpPr/>
          <p:nvPr/>
        </p:nvSpPr>
        <p:spPr>
          <a:xfrm>
            <a:off x="2324193" y="5012449"/>
            <a:ext cx="1214101" cy="131101"/>
          </a:xfrm>
          <a:prstGeom prst="chevron">
            <a:avLst>
              <a:gd name="adj" fmla="val 50000"/>
            </a:avLst>
          </a:prstGeom>
          <a:solidFill>
            <a:srgbClr val="007BBA"/>
          </a:solidFill>
          <a:ln w="19050">
            <a:solidFill>
              <a:srgbClr val="F9F9F9"/>
            </a:solidFill>
          </a:ln>
        </p:spPr>
        <p:txBody>
          <a:bodyPr lIns="0" tIns="0" rIns="0" bIns="0" anchor="ctr"/>
          <a:lstStyle/>
          <a:p>
            <a:pPr>
              <a:defRPr>
                <a:solidFill>
                  <a:srgbClr val="000000"/>
                </a:solidFill>
              </a:defRPr>
            </a:pPr>
          </a:p>
        </p:txBody>
      </p:sp>
      <p:sp>
        <p:nvSpPr>
          <p:cNvPr id="242" name="Google Shape;169;p22"/>
          <p:cNvSpPr/>
          <p:nvPr/>
        </p:nvSpPr>
        <p:spPr>
          <a:xfrm>
            <a:off x="3446248" y="5012449"/>
            <a:ext cx="1214101" cy="131101"/>
          </a:xfrm>
          <a:prstGeom prst="chevron">
            <a:avLst>
              <a:gd name="adj" fmla="val 50000"/>
            </a:avLst>
          </a:prstGeom>
          <a:solidFill>
            <a:srgbClr val="A5E0FF"/>
          </a:solidFill>
          <a:ln w="19050">
            <a:solidFill>
              <a:srgbClr val="F9F9F9"/>
            </a:solidFill>
          </a:ln>
        </p:spPr>
        <p:txBody>
          <a:bodyPr lIns="0" tIns="0" rIns="0" bIns="0" anchor="ctr"/>
          <a:lstStyle/>
          <a:p>
            <a:pPr>
              <a:defRPr>
                <a:solidFill>
                  <a:srgbClr val="000000"/>
                </a:solidFill>
              </a:defRPr>
            </a:pPr>
          </a:p>
        </p:txBody>
      </p:sp>
      <p:sp>
        <p:nvSpPr>
          <p:cNvPr id="243" name="Google Shape;170;p22"/>
          <p:cNvSpPr/>
          <p:nvPr/>
        </p:nvSpPr>
        <p:spPr>
          <a:xfrm>
            <a:off x="4568278" y="5012449"/>
            <a:ext cx="1214101" cy="131101"/>
          </a:xfrm>
          <a:prstGeom prst="chevron">
            <a:avLst>
              <a:gd name="adj" fmla="val 50000"/>
            </a:avLst>
          </a:prstGeom>
          <a:solidFill>
            <a:srgbClr val="007BBA"/>
          </a:solidFill>
          <a:ln w="19050">
            <a:solidFill>
              <a:srgbClr val="F9F9F9"/>
            </a:solidFill>
          </a:ln>
        </p:spPr>
        <p:txBody>
          <a:bodyPr lIns="0" tIns="0" rIns="0" bIns="0" anchor="ctr"/>
          <a:lstStyle/>
          <a:p>
            <a:pPr>
              <a:defRPr>
                <a:solidFill>
                  <a:srgbClr val="000000"/>
                </a:solidFill>
              </a:defRPr>
            </a:pPr>
          </a:p>
        </p:txBody>
      </p:sp>
      <p:sp>
        <p:nvSpPr>
          <p:cNvPr id="244" name="Google Shape;171;p22"/>
          <p:cNvSpPr/>
          <p:nvPr/>
        </p:nvSpPr>
        <p:spPr>
          <a:xfrm>
            <a:off x="5690363" y="5012449"/>
            <a:ext cx="1214101" cy="131101"/>
          </a:xfrm>
          <a:prstGeom prst="chevron">
            <a:avLst>
              <a:gd name="adj" fmla="val 50000"/>
            </a:avLst>
          </a:prstGeom>
          <a:solidFill>
            <a:srgbClr val="007BBA"/>
          </a:solidFill>
          <a:ln w="19050">
            <a:solidFill>
              <a:srgbClr val="F9F9F9"/>
            </a:solidFill>
          </a:ln>
        </p:spPr>
        <p:txBody>
          <a:bodyPr lIns="0" tIns="0" rIns="0" bIns="0" anchor="ctr"/>
          <a:lstStyle/>
          <a:p>
            <a:pPr>
              <a:defRPr>
                <a:solidFill>
                  <a:srgbClr val="000000"/>
                </a:solidFill>
              </a:defRPr>
            </a:pPr>
          </a:p>
        </p:txBody>
      </p:sp>
      <p:sp>
        <p:nvSpPr>
          <p:cNvPr id="245" name="Google Shape;172;p22"/>
          <p:cNvSpPr/>
          <p:nvPr/>
        </p:nvSpPr>
        <p:spPr>
          <a:xfrm>
            <a:off x="6812363" y="5012449"/>
            <a:ext cx="1214101" cy="131101"/>
          </a:xfrm>
          <a:prstGeom prst="chevron">
            <a:avLst>
              <a:gd name="adj" fmla="val 50000"/>
            </a:avLst>
          </a:prstGeom>
          <a:solidFill>
            <a:srgbClr val="007BBA"/>
          </a:solidFill>
          <a:ln w="19050">
            <a:solidFill>
              <a:srgbClr val="F9F9F9"/>
            </a:solidFill>
          </a:ln>
        </p:spPr>
        <p:txBody>
          <a:bodyPr lIns="0" tIns="0" rIns="0" bIns="0" anchor="ctr"/>
          <a:lstStyle/>
          <a:p>
            <a:pPr>
              <a:defRPr>
                <a:solidFill>
                  <a:srgbClr val="000000"/>
                </a:solidFill>
              </a:defRPr>
            </a:pPr>
          </a:p>
        </p:txBody>
      </p:sp>
      <p:sp>
        <p:nvSpPr>
          <p:cNvPr id="246" name="Google Shape;173;p22"/>
          <p:cNvSpPr/>
          <p:nvPr/>
        </p:nvSpPr>
        <p:spPr>
          <a:xfrm>
            <a:off x="7934476" y="5012449"/>
            <a:ext cx="1214101" cy="131101"/>
          </a:xfrm>
          <a:prstGeom prst="chevron">
            <a:avLst>
              <a:gd name="adj" fmla="val 50000"/>
            </a:avLst>
          </a:prstGeom>
          <a:solidFill>
            <a:srgbClr val="007BBA"/>
          </a:solidFill>
          <a:ln w="19050">
            <a:solidFill>
              <a:srgbClr val="F9F9F9"/>
            </a:solidFill>
          </a:ln>
        </p:spPr>
        <p:txBody>
          <a:bodyPr lIns="0" tIns="0" rIns="0" bIns="0" anchor="ctr"/>
          <a:lstStyle/>
          <a:p>
            <a:pPr>
              <a:defRPr>
                <a:solidFill>
                  <a:srgbClr val="000000"/>
                </a:solidFill>
              </a:defRPr>
            </a:pPr>
          </a:p>
        </p:txBody>
      </p:sp>
      <p:grpSp>
        <p:nvGrpSpPr>
          <p:cNvPr id="249" name="Google Shape;174;p22"/>
          <p:cNvGrpSpPr/>
          <p:nvPr/>
        </p:nvGrpSpPr>
        <p:grpSpPr>
          <a:xfrm>
            <a:off x="0" y="4797324"/>
            <a:ext cx="509401" cy="309851"/>
            <a:chOff x="0" y="0"/>
            <a:chExt cx="509400" cy="309849"/>
          </a:xfrm>
        </p:grpSpPr>
        <p:sp>
          <p:nvSpPr>
            <p:cNvPr id="247" name="Rounded Rectangle"/>
            <p:cNvSpPr/>
            <p:nvPr/>
          </p:nvSpPr>
          <p:spPr>
            <a:xfrm>
              <a:off x="0" y="106174"/>
              <a:ext cx="509401" cy="97501"/>
            </a:xfrm>
            <a:prstGeom prst="roundRect">
              <a:avLst>
                <a:gd name="adj" fmla="val 16667"/>
              </a:avLst>
            </a:prstGeom>
            <a:solidFill>
              <a:srgbClr val="FFFF00"/>
            </a:solidFill>
            <a:ln w="19050" cap="flat">
              <a:solidFill>
                <a:srgbClr val="000000"/>
              </a:solidFill>
              <a:prstDash val="solid"/>
              <a:round/>
            </a:ln>
            <a:effectLst/>
          </p:spPr>
          <p:txBody>
            <a:bodyPr wrap="square" lIns="0" tIns="0" rIns="0" bIns="0" numCol="1" anchor="ctr">
              <a:noAutofit/>
            </a:bodyPr>
            <a:lstStyle/>
            <a:p>
              <a:pPr>
                <a:defRPr b="1" sz="800">
                  <a:solidFill>
                    <a:srgbClr val="000000"/>
                  </a:solidFill>
                  <a:latin typeface="Proxima Nova"/>
                  <a:ea typeface="Proxima Nova"/>
                  <a:cs typeface="Proxima Nova"/>
                  <a:sym typeface="Proxima Nova"/>
                </a:defRPr>
              </a:pPr>
            </a:p>
          </p:txBody>
        </p:sp>
        <p:sp>
          <p:nvSpPr>
            <p:cNvPr id="248" name="1min"/>
            <p:cNvSpPr txBox="1"/>
            <p:nvPr/>
          </p:nvSpPr>
          <p:spPr>
            <a:xfrm>
              <a:off x="4759" y="0"/>
              <a:ext cx="499882" cy="30985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24" tIns="91424" rIns="91424" bIns="91424" numCol="1" anchor="ctr">
              <a:spAutoFit/>
            </a:bodyPr>
            <a:lstStyle>
              <a:lvl1pPr>
                <a:defRPr b="1" sz="800">
                  <a:solidFill>
                    <a:srgbClr val="000000"/>
                  </a:solidFill>
                  <a:latin typeface="Proxima Nova"/>
                  <a:ea typeface="Proxima Nova"/>
                  <a:cs typeface="Proxima Nova"/>
                  <a:sym typeface="Proxima Nova"/>
                </a:defRPr>
              </a:lvl1pPr>
            </a:lstStyle>
            <a:p>
              <a:pPr/>
              <a:r>
                <a:t>1min</a:t>
              </a:r>
            </a:p>
          </p:txBody>
        </p:sp>
      </p:grpSp>
      <p:grpSp>
        <p:nvGrpSpPr>
          <p:cNvPr id="258" name="Google Shape;175;p22"/>
          <p:cNvGrpSpPr/>
          <p:nvPr/>
        </p:nvGrpSpPr>
        <p:grpSpPr>
          <a:xfrm>
            <a:off x="17" y="2016099"/>
            <a:ext cx="8961384" cy="2963701"/>
            <a:chOff x="0" y="0"/>
            <a:chExt cx="8961383" cy="2963700"/>
          </a:xfrm>
        </p:grpSpPr>
        <p:grpSp>
          <p:nvGrpSpPr>
            <p:cNvPr id="252" name="Google Shape;176;p22"/>
            <p:cNvGrpSpPr/>
            <p:nvPr/>
          </p:nvGrpSpPr>
          <p:grpSpPr>
            <a:xfrm>
              <a:off x="2324182" y="-1"/>
              <a:ext cx="6637202" cy="2963701"/>
              <a:chOff x="0" y="0"/>
              <a:chExt cx="6637200" cy="2963700"/>
            </a:xfrm>
          </p:grpSpPr>
          <p:sp>
            <p:nvSpPr>
              <p:cNvPr id="250" name="Rectangle"/>
              <p:cNvSpPr/>
              <p:nvPr/>
            </p:nvSpPr>
            <p:spPr>
              <a:xfrm>
                <a:off x="-1" y="-1"/>
                <a:ext cx="6637202" cy="2963702"/>
              </a:xfrm>
              <a:prstGeom prst="rect">
                <a:avLst/>
              </a:prstGeom>
              <a:solidFill>
                <a:srgbClr val="E3F5FF"/>
              </a:solidFill>
              <a:ln w="28575" cap="flat">
                <a:solidFill>
                  <a:srgbClr val="000000"/>
                </a:solidFill>
                <a:prstDash val="solid"/>
                <a:round/>
              </a:ln>
              <a:effectLst/>
            </p:spPr>
            <p:txBody>
              <a:bodyPr wrap="square" lIns="0" tIns="0" rIns="0" bIns="0" numCol="1" anchor="t">
                <a:noAutofit/>
              </a:bodyPr>
              <a:lstStyle/>
              <a:p>
                <a:pPr>
                  <a:spcBef>
                    <a:spcPts val="500"/>
                  </a:spcBef>
                  <a:defRPr b="1" i="1" sz="1600">
                    <a:solidFill>
                      <a:srgbClr val="990000"/>
                    </a:solidFill>
                    <a:latin typeface="Helvetica Neue"/>
                    <a:ea typeface="Helvetica Neue"/>
                    <a:cs typeface="Helvetica Neue"/>
                    <a:sym typeface="Helvetica Neue"/>
                  </a:defRPr>
                </a:pPr>
              </a:p>
            </p:txBody>
          </p:sp>
          <p:sp>
            <p:nvSpPr>
              <p:cNvPr id="251" name="LISTENERS:  (3min)…"/>
              <p:cNvSpPr txBox="1"/>
              <p:nvPr/>
            </p:nvSpPr>
            <p:spPr>
              <a:xfrm>
                <a:off x="-1" y="-1"/>
                <a:ext cx="6637202" cy="280585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24" tIns="91424" rIns="91424" bIns="91424" numCol="1" anchor="t">
                <a:spAutoFit/>
              </a:bodyPr>
              <a:lstStyle/>
              <a:p>
                <a:pPr>
                  <a:defRPr b="1" sz="1700">
                    <a:solidFill>
                      <a:srgbClr val="000000"/>
                    </a:solidFill>
                    <a:latin typeface="Helvetica Neue"/>
                    <a:ea typeface="Helvetica Neue"/>
                    <a:cs typeface="Helvetica Neue"/>
                    <a:sym typeface="Helvetica Neue"/>
                  </a:defRPr>
                </a:pPr>
                <a:r>
                  <a:t>LISTENERS:  (3min)</a:t>
                </a:r>
              </a:p>
              <a:p>
                <a:pPr marL="457200" indent="-336550">
                  <a:spcBef>
                    <a:spcPts val="500"/>
                  </a:spcBef>
                  <a:buClr>
                    <a:srgbClr val="000000"/>
                  </a:buClr>
                  <a:buSzPts val="1700"/>
                  <a:buFont typeface="Helvetica Neue"/>
                  <a:buChar char="➢"/>
                  <a:defRPr b="1" sz="1700">
                    <a:solidFill>
                      <a:srgbClr val="000000"/>
                    </a:solidFill>
                    <a:latin typeface="Helvetica Neue"/>
                    <a:ea typeface="Helvetica Neue"/>
                    <a:cs typeface="Helvetica Neue"/>
                    <a:sym typeface="Helvetica Neue"/>
                  </a:defRPr>
                </a:pPr>
                <a:r>
                  <a:t>During Presentation: </a:t>
                </a:r>
              </a:p>
              <a:p>
                <a:pPr lvl="1" marL="914400" indent="-330200">
                  <a:buClr>
                    <a:srgbClr val="000000"/>
                  </a:buClr>
                  <a:buSzPts val="1600"/>
                  <a:buFont typeface="Arial"/>
                  <a:buChar char="○"/>
                  <a:defRPr b="1" sz="1600">
                    <a:solidFill>
                      <a:srgbClr val="000000"/>
                    </a:solidFill>
                    <a:latin typeface="Helvetica Neue"/>
                    <a:ea typeface="Helvetica Neue"/>
                    <a:cs typeface="Helvetica Neue"/>
                    <a:sym typeface="Helvetica Neue"/>
                  </a:defRPr>
                </a:pPr>
                <a:r>
                  <a:t>SLANT</a:t>
                </a:r>
                <a:r>
                  <a:rPr b="0"/>
                  <a:t>, </a:t>
                </a:r>
                <a:r>
                  <a:t>Actively Listen</a:t>
                </a:r>
                <a:r>
                  <a:rPr b="0"/>
                  <a:t>, and </a:t>
                </a:r>
                <a:r>
                  <a:t>Do Not Interrupt</a:t>
                </a:r>
                <a:r>
                  <a:rPr b="0"/>
                  <a:t> the speaker.  </a:t>
                </a:r>
              </a:p>
              <a:p>
                <a:pPr lvl="1" marL="914400" indent="-330200">
                  <a:spcBef>
                    <a:spcPts val="500"/>
                  </a:spcBef>
                  <a:buClr>
                    <a:srgbClr val="000000"/>
                  </a:buClr>
                  <a:buSzPts val="1600"/>
                  <a:buFont typeface="Arial"/>
                  <a:buChar char="○"/>
                  <a:defRPr b="1" sz="1600">
                    <a:solidFill>
                      <a:srgbClr val="000000"/>
                    </a:solidFill>
                    <a:latin typeface="Helvetica Neue"/>
                    <a:ea typeface="Helvetica Neue"/>
                    <a:cs typeface="Helvetica Neue"/>
                    <a:sym typeface="Helvetica Neue"/>
                  </a:defRPr>
                </a:pPr>
                <a:r>
                  <a:t>Jot down</a:t>
                </a:r>
                <a:r>
                  <a:rPr b="0"/>
                  <a:t> anything interesting ideas in the </a:t>
                </a:r>
                <a:r>
                  <a:rPr i="1"/>
                  <a:t>Passion Day Note Tracker.</a:t>
                </a:r>
                <a:endParaRPr i="1"/>
              </a:p>
              <a:p>
                <a:pPr marL="457200" indent="-336550">
                  <a:spcBef>
                    <a:spcPts val="1000"/>
                  </a:spcBef>
                  <a:buClr>
                    <a:srgbClr val="000000"/>
                  </a:buClr>
                  <a:buSzPts val="1700"/>
                  <a:buFont typeface="Helvetica"/>
                  <a:buChar char="➢"/>
                  <a:defRPr b="1" sz="1700">
                    <a:solidFill>
                      <a:srgbClr val="000000"/>
                    </a:solidFill>
                    <a:latin typeface="Helvetica Neue"/>
                    <a:ea typeface="Helvetica Neue"/>
                    <a:cs typeface="Helvetica Neue"/>
                    <a:sym typeface="Helvetica Neue"/>
                  </a:defRPr>
                </a:pPr>
                <a:r>
                  <a:t>After Presentation: </a:t>
                </a:r>
                <a:r>
                  <a:rPr b="0"/>
                  <a:t> </a:t>
                </a:r>
              </a:p>
              <a:p>
                <a:pPr lvl="1" marL="914400" indent="-330200">
                  <a:spcBef>
                    <a:spcPts val="500"/>
                  </a:spcBef>
                  <a:buClr>
                    <a:srgbClr val="274E13"/>
                  </a:buClr>
                  <a:buSzPts val="1600"/>
                  <a:buFont typeface="Helvetica"/>
                  <a:buChar char="○"/>
                  <a:defRPr b="1" sz="1600">
                    <a:solidFill>
                      <a:srgbClr val="000000"/>
                    </a:solidFill>
                    <a:latin typeface="Helvetica Neue"/>
                    <a:ea typeface="Helvetica Neue"/>
                    <a:cs typeface="Helvetica Neue"/>
                    <a:sym typeface="Helvetica Neue"/>
                  </a:defRPr>
                </a:pPr>
                <a:r>
                  <a:t>Ask clarifying/curiosity questions</a:t>
                </a:r>
                <a:r>
                  <a:rPr b="0"/>
                  <a:t> </a:t>
                </a:r>
                <a:r>
                  <a:rPr b="0" i="1"/>
                  <a:t>(90 sec):</a:t>
                </a:r>
                <a:r>
                  <a:rPr b="0" i="1">
                    <a:solidFill>
                      <a:srgbClr val="274E13"/>
                    </a:solidFill>
                  </a:rPr>
                  <a:t>  </a:t>
                </a:r>
                <a:r>
                  <a:rPr i="1">
                    <a:solidFill>
                      <a:srgbClr val="990000"/>
                    </a:solidFill>
                  </a:rPr>
                  <a:t>“I’m curious about__.”</a:t>
                </a:r>
                <a:endParaRPr i="1">
                  <a:solidFill>
                    <a:srgbClr val="990000"/>
                  </a:solidFill>
                </a:endParaRPr>
              </a:p>
              <a:p>
                <a:pPr lvl="1" marL="914400" indent="-330200">
                  <a:spcBef>
                    <a:spcPts val="500"/>
                  </a:spcBef>
                  <a:buClr>
                    <a:srgbClr val="000000"/>
                  </a:buClr>
                  <a:buSzPts val="1600"/>
                  <a:buFont typeface="Helvetica"/>
                  <a:buChar char="○"/>
                  <a:defRPr b="1" sz="1600">
                    <a:solidFill>
                      <a:srgbClr val="000000"/>
                    </a:solidFill>
                    <a:latin typeface="Helvetica Neue"/>
                    <a:ea typeface="Helvetica Neue"/>
                    <a:cs typeface="Helvetica Neue"/>
                    <a:sym typeface="Helvetica Neue"/>
                  </a:defRPr>
                </a:pPr>
                <a:r>
                  <a:t>Compliment &amp; Appreciate</a:t>
                </a:r>
                <a:r>
                  <a:rPr b="0"/>
                  <a:t> </a:t>
                </a:r>
                <a:r>
                  <a:rPr b="0" i="1"/>
                  <a:t>(90 sec): </a:t>
                </a:r>
                <a:r>
                  <a:rPr i="1">
                    <a:solidFill>
                      <a:srgbClr val="990000"/>
                    </a:solidFill>
                  </a:rPr>
                  <a:t>“I appreciate…” </a:t>
                </a:r>
              </a:p>
            </p:txBody>
          </p:sp>
        </p:grpSp>
        <p:grpSp>
          <p:nvGrpSpPr>
            <p:cNvPr id="257" name="Google Shape;177;p22"/>
            <p:cNvGrpSpPr/>
            <p:nvPr/>
          </p:nvGrpSpPr>
          <p:grpSpPr>
            <a:xfrm>
              <a:off x="0" y="90330"/>
              <a:ext cx="2362211" cy="1614833"/>
              <a:chOff x="0" y="0"/>
              <a:chExt cx="2362209" cy="1614832"/>
            </a:xfrm>
          </p:grpSpPr>
          <p:pic>
            <p:nvPicPr>
              <p:cNvPr id="253" name="Google Shape;178;p22" descr="Google Shape;178;p22"/>
              <p:cNvPicPr>
                <a:picLocks noChangeAspect="1"/>
              </p:cNvPicPr>
              <p:nvPr/>
            </p:nvPicPr>
            <p:blipFill>
              <a:blip r:embed="rId4">
                <a:extLst/>
              </a:blip>
              <a:srcRect l="0" t="23424" r="43458" b="0"/>
              <a:stretch>
                <a:fillRect/>
              </a:stretch>
            </p:blipFill>
            <p:spPr>
              <a:xfrm>
                <a:off x="0" y="19960"/>
                <a:ext cx="968247" cy="1542383"/>
              </a:xfrm>
              <a:prstGeom prst="rect">
                <a:avLst/>
              </a:prstGeom>
              <a:ln w="12700" cap="flat">
                <a:noFill/>
                <a:miter lim="400000"/>
              </a:ln>
              <a:effectLst/>
            </p:spPr>
          </p:pic>
          <p:pic>
            <p:nvPicPr>
              <p:cNvPr id="254" name="Google Shape;179;p22" descr="Google Shape;179;p22"/>
              <p:cNvPicPr>
                <a:picLocks noChangeAspect="1"/>
              </p:cNvPicPr>
              <p:nvPr/>
            </p:nvPicPr>
            <p:blipFill>
              <a:blip r:embed="rId4">
                <a:extLst/>
              </a:blip>
              <a:srcRect l="0" t="23424" r="43458" b="0"/>
              <a:stretch>
                <a:fillRect/>
              </a:stretch>
            </p:blipFill>
            <p:spPr>
              <a:xfrm>
                <a:off x="507506" y="72451"/>
                <a:ext cx="968248" cy="1542382"/>
              </a:xfrm>
              <a:prstGeom prst="rect">
                <a:avLst/>
              </a:prstGeom>
              <a:ln w="12700" cap="flat">
                <a:noFill/>
                <a:miter lim="400000"/>
              </a:ln>
              <a:effectLst/>
            </p:spPr>
          </p:pic>
          <p:pic>
            <p:nvPicPr>
              <p:cNvPr id="255" name="Google Shape;180;p22" descr="Google Shape;180;p22"/>
              <p:cNvPicPr>
                <a:picLocks noChangeAspect="1"/>
              </p:cNvPicPr>
              <p:nvPr/>
            </p:nvPicPr>
            <p:blipFill>
              <a:blip r:embed="rId4">
                <a:extLst/>
              </a:blip>
              <a:srcRect l="0" t="23424" r="43458" b="0"/>
              <a:stretch>
                <a:fillRect/>
              </a:stretch>
            </p:blipFill>
            <p:spPr>
              <a:xfrm>
                <a:off x="968246" y="72451"/>
                <a:ext cx="968247" cy="1542382"/>
              </a:xfrm>
              <a:prstGeom prst="rect">
                <a:avLst/>
              </a:prstGeom>
              <a:ln w="12700" cap="flat">
                <a:noFill/>
                <a:miter lim="400000"/>
              </a:ln>
              <a:effectLst/>
            </p:spPr>
          </p:pic>
          <p:pic>
            <p:nvPicPr>
              <p:cNvPr id="256" name="Google Shape;181;p22" descr="Google Shape;181;p22"/>
              <p:cNvPicPr>
                <a:picLocks noChangeAspect="1"/>
              </p:cNvPicPr>
              <p:nvPr/>
            </p:nvPicPr>
            <p:blipFill>
              <a:blip r:embed="rId4">
                <a:extLst/>
              </a:blip>
              <a:srcRect l="0" t="23424" r="43458" b="0"/>
              <a:stretch>
                <a:fillRect/>
              </a:stretch>
            </p:blipFill>
            <p:spPr>
              <a:xfrm>
                <a:off x="1393963" y="0"/>
                <a:ext cx="968247" cy="1542382"/>
              </a:xfrm>
              <a:prstGeom prst="rect">
                <a:avLst/>
              </a:prstGeom>
              <a:ln w="12700" cap="flat">
                <a:noFill/>
                <a:miter lim="400000"/>
              </a:ln>
              <a:effectLst/>
            </p:spPr>
          </p:pic>
        </p:grpSp>
      </p:grpSp>
      <p:grpSp>
        <p:nvGrpSpPr>
          <p:cNvPr id="265" name="Google Shape;182;p22"/>
          <p:cNvGrpSpPr/>
          <p:nvPr/>
        </p:nvGrpSpPr>
        <p:grpSpPr>
          <a:xfrm>
            <a:off x="509400" y="709475"/>
            <a:ext cx="8452001" cy="1444117"/>
            <a:chOff x="0" y="0"/>
            <a:chExt cx="8452000" cy="1444116"/>
          </a:xfrm>
        </p:grpSpPr>
        <p:pic>
          <p:nvPicPr>
            <p:cNvPr id="259" name="Google Shape;183;p22" descr="Google Shape;183;p22"/>
            <p:cNvPicPr>
              <a:picLocks noChangeAspect="1"/>
            </p:cNvPicPr>
            <p:nvPr/>
          </p:nvPicPr>
          <p:blipFill>
            <a:blip r:embed="rId5">
              <a:extLst/>
            </a:blip>
            <a:stretch>
              <a:fillRect/>
            </a:stretch>
          </p:blipFill>
          <p:spPr>
            <a:xfrm>
              <a:off x="31049" y="0"/>
              <a:ext cx="1289702" cy="1444117"/>
            </a:xfrm>
            <a:prstGeom prst="rect">
              <a:avLst/>
            </a:prstGeom>
            <a:ln w="12700" cap="flat">
              <a:noFill/>
              <a:miter lim="400000"/>
            </a:ln>
            <a:effectLst/>
          </p:spPr>
        </p:pic>
        <p:grpSp>
          <p:nvGrpSpPr>
            <p:cNvPr id="262" name="Google Shape;184;p22"/>
            <p:cNvGrpSpPr/>
            <p:nvPr/>
          </p:nvGrpSpPr>
          <p:grpSpPr>
            <a:xfrm>
              <a:off x="1814799" y="0"/>
              <a:ext cx="6637202" cy="1307256"/>
              <a:chOff x="0" y="0"/>
              <a:chExt cx="6637200" cy="1307255"/>
            </a:xfrm>
          </p:grpSpPr>
          <p:sp>
            <p:nvSpPr>
              <p:cNvPr id="260" name="Rectangle"/>
              <p:cNvSpPr/>
              <p:nvPr/>
            </p:nvSpPr>
            <p:spPr>
              <a:xfrm>
                <a:off x="0" y="0"/>
                <a:ext cx="6637201" cy="1306501"/>
              </a:xfrm>
              <a:prstGeom prst="rect">
                <a:avLst/>
              </a:prstGeom>
              <a:solidFill>
                <a:srgbClr val="FFF6BD"/>
              </a:solidFill>
              <a:ln w="28575" cap="flat">
                <a:solidFill>
                  <a:srgbClr val="000000"/>
                </a:solidFill>
                <a:prstDash val="solid"/>
                <a:round/>
              </a:ln>
              <a:effectLst/>
            </p:spPr>
            <p:txBody>
              <a:bodyPr wrap="square" lIns="0" tIns="0" rIns="0" bIns="0" numCol="1" anchor="t">
                <a:noAutofit/>
              </a:bodyPr>
              <a:lstStyle/>
              <a:p>
                <a:pPr>
                  <a:spcBef>
                    <a:spcPts val="500"/>
                  </a:spcBef>
                  <a:defRPr b="1" i="1" sz="1600">
                    <a:solidFill>
                      <a:srgbClr val="990000"/>
                    </a:solidFill>
                    <a:latin typeface="Helvetica Neue"/>
                    <a:ea typeface="Helvetica Neue"/>
                    <a:cs typeface="Helvetica Neue"/>
                    <a:sym typeface="Helvetica Neue"/>
                  </a:defRPr>
                </a:pPr>
              </a:p>
            </p:txBody>
          </p:sp>
          <p:sp>
            <p:nvSpPr>
              <p:cNvPr id="261" name="PRESENTER: (3min)…"/>
              <p:cNvSpPr txBox="1"/>
              <p:nvPr/>
            </p:nvSpPr>
            <p:spPr>
              <a:xfrm>
                <a:off x="0" y="0"/>
                <a:ext cx="6637201" cy="130725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24" tIns="91424" rIns="91424" bIns="91424" numCol="1" anchor="t">
                <a:spAutoFit/>
              </a:bodyPr>
              <a:lstStyle/>
              <a:p>
                <a:pPr>
                  <a:defRPr b="1" sz="1800">
                    <a:solidFill>
                      <a:srgbClr val="0B5394"/>
                    </a:solidFill>
                    <a:latin typeface="Helvetica Neue"/>
                    <a:ea typeface="Helvetica Neue"/>
                    <a:cs typeface="Helvetica Neue"/>
                    <a:sym typeface="Helvetica Neue"/>
                  </a:defRPr>
                </a:pPr>
                <a:r>
                  <a:t>PRESENTER: (3min)</a:t>
                </a:r>
              </a:p>
              <a:p>
                <a:pPr marL="457200" indent="-330200">
                  <a:spcBef>
                    <a:spcPts val="500"/>
                  </a:spcBef>
                  <a:buClr>
                    <a:srgbClr val="0B5394"/>
                  </a:buClr>
                  <a:buSzPts val="1600"/>
                  <a:buFont typeface="Helvetica"/>
                  <a:buChar char="➢"/>
                  <a:defRPr b="1" sz="1600">
                    <a:solidFill>
                      <a:srgbClr val="0B5394"/>
                    </a:solidFill>
                    <a:latin typeface="Helvetica Neue"/>
                    <a:ea typeface="Helvetica Neue"/>
                    <a:cs typeface="Helvetica Neue"/>
                    <a:sym typeface="Helvetica Neue"/>
                  </a:defRPr>
                </a:pPr>
                <a:r>
                  <a:t>Demonstrate</a:t>
                </a:r>
                <a:r>
                  <a:rPr b="0"/>
                  <a:t> and </a:t>
                </a:r>
                <a:r>
                  <a:t>explain</a:t>
                </a:r>
                <a:r>
                  <a:rPr b="0"/>
                  <a:t> your talent, interest, or passion through pictures, video, or live. </a:t>
                </a:r>
              </a:p>
              <a:p>
                <a:pPr marL="457200" indent="-330200">
                  <a:spcBef>
                    <a:spcPts val="500"/>
                  </a:spcBef>
                  <a:buClr>
                    <a:srgbClr val="0B5394"/>
                  </a:buClr>
                  <a:buSzPts val="1600"/>
                  <a:buFont typeface="Helvetica"/>
                  <a:buChar char="➢"/>
                  <a:defRPr b="1" sz="1600">
                    <a:solidFill>
                      <a:srgbClr val="0B5394"/>
                    </a:solidFill>
                    <a:latin typeface="Helvetica Neue"/>
                    <a:ea typeface="Helvetica Neue"/>
                    <a:cs typeface="Helvetica Neue"/>
                    <a:sym typeface="Helvetica Neue"/>
                  </a:defRPr>
                </a:pPr>
                <a:r>
                  <a:t>Address the 6 questions</a:t>
                </a:r>
                <a:r>
                  <a:rPr b="0"/>
                  <a:t> on the </a:t>
                </a:r>
                <a:r>
                  <a:rPr i="1"/>
                  <a:t>Passion Assignment Handout</a:t>
                </a:r>
              </a:p>
            </p:txBody>
          </p:sp>
        </p:grpSp>
        <p:sp>
          <p:nvSpPr>
            <p:cNvPr id="263" name="Google Shape;185;p22"/>
            <p:cNvSpPr txBox="1"/>
            <p:nvPr/>
          </p:nvSpPr>
          <p:spPr>
            <a:xfrm>
              <a:off x="0" y="394400"/>
              <a:ext cx="1521601" cy="38605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24" tIns="91424" rIns="91424" bIns="91424" numCol="1" anchor="t">
              <a:spAutoFit/>
            </a:bodyPr>
            <a:lstStyle>
              <a:lvl1pPr algn="ctr">
                <a:defRPr b="1" sz="1300">
                  <a:solidFill>
                    <a:srgbClr val="990000"/>
                  </a:solidFill>
                  <a:latin typeface="Fredericka the Great"/>
                  <a:ea typeface="Fredericka the Great"/>
                  <a:cs typeface="Fredericka the Great"/>
                  <a:sym typeface="Fredericka the Great"/>
                </a:defRPr>
              </a:lvl1pPr>
            </a:lstStyle>
            <a:p>
              <a:pPr/>
              <a:r>
                <a:t>MY PASSION</a:t>
              </a:r>
            </a:p>
          </p:txBody>
        </p:sp>
        <p:sp>
          <p:nvSpPr>
            <p:cNvPr id="264" name="Google Shape;186;p22"/>
            <p:cNvSpPr/>
            <p:nvPr/>
          </p:nvSpPr>
          <p:spPr>
            <a:xfrm>
              <a:off x="584738" y="676266"/>
              <a:ext cx="320924" cy="308433"/>
            </a:xfrm>
            <a:custGeom>
              <a:avLst/>
              <a:gdLst/>
              <a:ahLst/>
              <a:cxnLst>
                <a:cxn ang="0">
                  <a:pos x="wd2" y="hd2"/>
                </a:cxn>
                <a:cxn ang="5400000">
                  <a:pos x="wd2" y="hd2"/>
                </a:cxn>
                <a:cxn ang="10800000">
                  <a:pos x="wd2" y="hd2"/>
                </a:cxn>
                <a:cxn ang="16200000">
                  <a:pos x="wd2" y="hd2"/>
                </a:cxn>
              </a:cxnLst>
              <a:rect l="0" t="0" r="r" b="b"/>
              <a:pathLst>
                <a:path w="10657" h="15999" fill="norm" stroke="1" extrusionOk="0">
                  <a:moveTo>
                    <a:pt x="5328" y="3849"/>
                  </a:moveTo>
                  <a:cubicBezTo>
                    <a:pt x="7532" y="-5601"/>
                    <a:pt x="16128" y="3849"/>
                    <a:pt x="5328" y="15999"/>
                  </a:cubicBezTo>
                  <a:cubicBezTo>
                    <a:pt x="-5472" y="3849"/>
                    <a:pt x="3124" y="-5601"/>
                    <a:pt x="5328" y="3849"/>
                  </a:cubicBezTo>
                  <a:close/>
                </a:path>
              </a:pathLst>
            </a:custGeom>
            <a:solidFill>
              <a:srgbClr val="CC0000"/>
            </a:solidFill>
            <a:ln w="9525" cap="flat">
              <a:solidFill>
                <a:srgbClr val="424242"/>
              </a:solidFill>
              <a:prstDash val="solid"/>
              <a:round/>
            </a:ln>
            <a:effectLst/>
          </p:spPr>
          <p:txBody>
            <a:bodyPr wrap="square" lIns="0" tIns="0" rIns="0" bIns="0" numCol="1" anchor="ctr">
              <a:noAutofit/>
            </a:bodyPr>
            <a:lstStyle/>
            <a:p>
              <a:pPr>
                <a:defRPr sz="1300">
                  <a:solidFill>
                    <a:srgbClr val="CC0000"/>
                  </a:solidFill>
                </a:defRPr>
              </a:pPr>
            </a:p>
          </p:txBody>
        </p:sp>
      </p:grpSp>
      <p:grpSp>
        <p:nvGrpSpPr>
          <p:cNvPr id="268" name="Google Shape;187;p22"/>
          <p:cNvGrpSpPr/>
          <p:nvPr/>
        </p:nvGrpSpPr>
        <p:grpSpPr>
          <a:xfrm>
            <a:off x="2480974" y="565470"/>
            <a:ext cx="4713902" cy="1175406"/>
            <a:chOff x="0" y="0"/>
            <a:chExt cx="4713900" cy="1175404"/>
          </a:xfrm>
        </p:grpSpPr>
        <p:sp>
          <p:nvSpPr>
            <p:cNvPr id="266" name="Shape"/>
            <p:cNvSpPr/>
            <p:nvPr/>
          </p:nvSpPr>
          <p:spPr>
            <a:xfrm>
              <a:off x="0" y="0"/>
              <a:ext cx="4713901" cy="117540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646"/>
                  </a:moveTo>
                  <a:lnTo>
                    <a:pt x="3600" y="2646"/>
                  </a:lnTo>
                  <a:lnTo>
                    <a:pt x="5424" y="0"/>
                  </a:lnTo>
                  <a:lnTo>
                    <a:pt x="9000" y="2646"/>
                  </a:lnTo>
                  <a:lnTo>
                    <a:pt x="21600" y="2646"/>
                  </a:lnTo>
                  <a:lnTo>
                    <a:pt x="21600" y="21600"/>
                  </a:lnTo>
                  <a:lnTo>
                    <a:pt x="0" y="21600"/>
                  </a:lnTo>
                  <a:lnTo>
                    <a:pt x="0" y="5805"/>
                  </a:lnTo>
                  <a:close/>
                </a:path>
              </a:pathLst>
            </a:custGeom>
            <a:solidFill>
              <a:srgbClr val="F3F3F3"/>
            </a:solidFill>
            <a:ln w="38100" cap="flat">
              <a:solidFill>
                <a:srgbClr val="000000"/>
              </a:solidFill>
              <a:prstDash val="solid"/>
              <a:round/>
            </a:ln>
            <a:effectLst/>
          </p:spPr>
          <p:txBody>
            <a:bodyPr wrap="square" lIns="0" tIns="0" rIns="0" bIns="0" numCol="1" anchor="ctr">
              <a:noAutofit/>
            </a:bodyPr>
            <a:lstStyle/>
            <a:p>
              <a:pPr>
                <a:defRPr sz="1600">
                  <a:solidFill>
                    <a:srgbClr val="000000"/>
                  </a:solidFill>
                  <a:latin typeface="Helvetica Neue"/>
                  <a:ea typeface="Helvetica Neue"/>
                  <a:cs typeface="Helvetica Neue"/>
                  <a:sym typeface="Helvetica Neue"/>
                </a:defRPr>
              </a:pPr>
            </a:p>
          </p:txBody>
        </p:sp>
        <p:sp>
          <p:nvSpPr>
            <p:cNvPr id="267" name="Teacher:  “Let’s review the instructions for today and then we’ll follow these instructions as I present to you my personal passion.”"/>
            <p:cNvSpPr txBox="1"/>
            <p:nvPr/>
          </p:nvSpPr>
          <p:spPr>
            <a:xfrm>
              <a:off x="0" y="221873"/>
              <a:ext cx="4713901" cy="8756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24" tIns="91424" rIns="91424" bIns="91424" numCol="1" anchor="ctr">
              <a:spAutoFit/>
            </a:bodyPr>
            <a:lstStyle/>
            <a:p>
              <a:pPr>
                <a:defRPr b="1" sz="1600">
                  <a:solidFill>
                    <a:srgbClr val="000000"/>
                  </a:solidFill>
                  <a:latin typeface="Helvetica Neue"/>
                  <a:ea typeface="Helvetica Neue"/>
                  <a:cs typeface="Helvetica Neue"/>
                  <a:sym typeface="Helvetica Neue"/>
                </a:defRPr>
              </a:pPr>
              <a:r>
                <a:t>Teacher:</a:t>
              </a:r>
              <a:r>
                <a:rPr b="0"/>
                <a:t>  “Let’s review the instructions for today and then we’ll follow these instructions as I present to you my personal passion.”</a:t>
              </a: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xit" nodeType="clickEffect" presetID="9" grpId="1" fill="hold">
                                  <p:stCondLst>
                                    <p:cond delay="0"/>
                                  </p:stCondLst>
                                  <p:iterate type="el" backwards="0">
                                    <p:tmAbs val="0"/>
                                  </p:iterate>
                                  <p:childTnLst>
                                    <p:animEffect filter="dissolve" transition="out">
                                      <p:cBhvr>
                                        <p:cTn id="6" dur="1000" fill="hold"/>
                                        <p:tgtEl>
                                          <p:spTgt spid="268"/>
                                        </p:tgtEl>
                                      </p:cBhvr>
                                    </p:animEffect>
                                    <p:set>
                                      <p:cBhvr>
                                        <p:cTn id="7" fill="hold">
                                          <p:stCondLst>
                                            <p:cond delay="999"/>
                                          </p:stCondLst>
                                        </p:cTn>
                                        <p:tgtEl>
                                          <p:spTgt spid="26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265"/>
                                        </p:tgtEl>
                                        <p:attrNameLst>
                                          <p:attrName>style.visibility</p:attrName>
                                        </p:attrNameLst>
                                      </p:cBhvr>
                                      <p:to>
                                        <p:strVal val="visible"/>
                                      </p:to>
                                    </p:set>
                                    <p:animEffect filter="dissolve" transition="in">
                                      <p:cBhvr>
                                        <p:cTn id="12" dur="1000"/>
                                        <p:tgtEl>
                                          <p:spTgt spid="265"/>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9" grpId="3" fill="hold">
                                  <p:stCondLst>
                                    <p:cond delay="0"/>
                                  </p:stCondLst>
                                  <p:iterate type="el" backwards="0">
                                    <p:tmAbs val="0"/>
                                  </p:iterate>
                                  <p:childTnLst>
                                    <p:set>
                                      <p:cBhvr>
                                        <p:cTn id="16" fill="hold"/>
                                        <p:tgtEl>
                                          <p:spTgt spid="258"/>
                                        </p:tgtEl>
                                        <p:attrNameLst>
                                          <p:attrName>style.visibility</p:attrName>
                                        </p:attrNameLst>
                                      </p:cBhvr>
                                      <p:to>
                                        <p:strVal val="visible"/>
                                      </p:to>
                                    </p:set>
                                    <p:animEffect filter="dissolve" transition="in">
                                      <p:cBhvr>
                                        <p:cTn id="17" dur="1000"/>
                                        <p:tgtEl>
                                          <p:spTgt spid="25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68" grpId="1"/>
      <p:bldP build="whole" bldLvl="1" animBg="1" rev="0" advAuto="0" spid="258" grpId="3"/>
      <p:bldP build="whole" bldLvl="1" animBg="1" rev="0" advAuto="0" spid="265" grpId="2"/>
    </p:bldLst>
  </p:timing>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2" name="Google Shape;192;p23"/>
          <p:cNvSpPr txBox="1"/>
          <p:nvPr>
            <p:ph type="title"/>
          </p:nvPr>
        </p:nvSpPr>
        <p:spPr>
          <a:xfrm>
            <a:off x="709449" y="16350"/>
            <a:ext cx="8215502" cy="602700"/>
          </a:xfrm>
          <a:prstGeom prst="rect">
            <a:avLst/>
          </a:prstGeom>
        </p:spPr>
        <p:txBody>
          <a:bodyPr/>
          <a:lstStyle>
            <a:lvl1pPr algn="ctr" defTabSz="749808">
              <a:defRPr sz="2706"/>
            </a:lvl1pPr>
          </a:lstStyle>
          <a:p>
            <a:pPr/>
            <a:r>
              <a:t>Our Teacher’s Passion</a:t>
            </a:r>
          </a:p>
        </p:txBody>
      </p:sp>
      <p:pic>
        <p:nvPicPr>
          <p:cNvPr id="273" name="Google Shape;193;p23" descr="Google Shape;193;p23"/>
          <p:cNvPicPr>
            <a:picLocks noChangeAspect="1"/>
          </p:cNvPicPr>
          <p:nvPr/>
        </p:nvPicPr>
        <p:blipFill>
          <a:blip r:embed="rId3">
            <a:extLst/>
          </a:blip>
          <a:srcRect l="7879" t="7198" r="6752" b="6593"/>
          <a:stretch>
            <a:fillRect/>
          </a:stretch>
        </p:blipFill>
        <p:spPr>
          <a:xfrm>
            <a:off x="7386025" y="830099"/>
            <a:ext cx="1715677" cy="1287001"/>
          </a:xfrm>
          <a:prstGeom prst="rect">
            <a:avLst/>
          </a:prstGeom>
          <a:ln w="12700">
            <a:miter lim="400000"/>
          </a:ln>
        </p:spPr>
      </p:pic>
      <p:pic>
        <p:nvPicPr>
          <p:cNvPr id="274" name="3 minute timer&#10;&#10;Google Shape;194;p23" descr="3 minute timerGoogle Shape;194;p23">
            <a:hlinkClick r:id="rId4" invalidUrl="" action="" tgtFrame="" tooltip="" history="1" highlightClick="0" endSnd="0"/>
          </p:cNvPr>
          <p:cNvPicPr>
            <a:picLocks noChangeAspect="1"/>
          </p:cNvPicPr>
          <p:nvPr/>
        </p:nvPicPr>
        <p:blipFill>
          <a:blip r:embed="rId5">
            <a:extLst/>
          </a:blip>
          <a:stretch>
            <a:fillRect/>
          </a:stretch>
        </p:blipFill>
        <p:spPr>
          <a:xfrm>
            <a:off x="8115300" y="0"/>
            <a:ext cx="1028700" cy="646400"/>
          </a:xfrm>
          <a:prstGeom prst="rect">
            <a:avLst/>
          </a:prstGeom>
          <a:ln w="12700">
            <a:miter lim="400000"/>
          </a:ln>
        </p:spPr>
      </p:pic>
      <p:pic>
        <p:nvPicPr>
          <p:cNvPr id="275" name="Google Shape;195;p23" descr="Google Shape;195;p23"/>
          <p:cNvPicPr>
            <a:picLocks noChangeAspect="1"/>
          </p:cNvPicPr>
          <p:nvPr/>
        </p:nvPicPr>
        <p:blipFill>
          <a:blip r:embed="rId6">
            <a:extLst/>
          </a:blip>
          <a:stretch>
            <a:fillRect/>
          </a:stretch>
        </p:blipFill>
        <p:spPr>
          <a:xfrm>
            <a:off x="98262" y="60512"/>
            <a:ext cx="547506" cy="514351"/>
          </a:xfrm>
          <a:prstGeom prst="rect">
            <a:avLst/>
          </a:prstGeom>
          <a:ln w="12700">
            <a:miter lim="400000"/>
          </a:ln>
        </p:spPr>
      </p:pic>
      <p:grpSp>
        <p:nvGrpSpPr>
          <p:cNvPr id="278" name="Google Shape;196;p23"/>
          <p:cNvGrpSpPr/>
          <p:nvPr/>
        </p:nvGrpSpPr>
        <p:grpSpPr>
          <a:xfrm>
            <a:off x="182550" y="709475"/>
            <a:ext cx="7074000" cy="1389001"/>
            <a:chOff x="0" y="0"/>
            <a:chExt cx="7073999" cy="1389000"/>
          </a:xfrm>
        </p:grpSpPr>
        <p:sp>
          <p:nvSpPr>
            <p:cNvPr id="276" name="Rectangle"/>
            <p:cNvSpPr/>
            <p:nvPr/>
          </p:nvSpPr>
          <p:spPr>
            <a:xfrm>
              <a:off x="0" y="-1"/>
              <a:ext cx="7074000" cy="1389002"/>
            </a:xfrm>
            <a:prstGeom prst="rect">
              <a:avLst/>
            </a:prstGeom>
            <a:solidFill>
              <a:srgbClr val="FFF6BD"/>
            </a:solidFill>
            <a:ln w="28575" cap="flat">
              <a:solidFill>
                <a:srgbClr val="000000"/>
              </a:solidFill>
              <a:prstDash val="solid"/>
              <a:round/>
            </a:ln>
            <a:effectLst/>
          </p:spPr>
          <p:txBody>
            <a:bodyPr wrap="square" lIns="0" tIns="0" rIns="0" bIns="0" numCol="1" anchor="t">
              <a:noAutofit/>
            </a:bodyPr>
            <a:lstStyle/>
            <a:p>
              <a:pPr>
                <a:spcBef>
                  <a:spcPts val="500"/>
                </a:spcBef>
                <a:defRPr b="1" i="1" sz="1700">
                  <a:solidFill>
                    <a:srgbClr val="990000"/>
                  </a:solidFill>
                  <a:latin typeface="Helvetica Neue"/>
                  <a:ea typeface="Helvetica Neue"/>
                  <a:cs typeface="Helvetica Neue"/>
                  <a:sym typeface="Helvetica Neue"/>
                </a:defRPr>
              </a:pPr>
            </a:p>
          </p:txBody>
        </p:sp>
        <p:sp>
          <p:nvSpPr>
            <p:cNvPr id="277" name="PRESENTER: (3min)…"/>
            <p:cNvSpPr txBox="1"/>
            <p:nvPr/>
          </p:nvSpPr>
          <p:spPr>
            <a:xfrm>
              <a:off x="0" y="-1"/>
              <a:ext cx="7074000" cy="138308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24" tIns="91424" rIns="91424" bIns="91424" numCol="1" anchor="t">
              <a:spAutoFit/>
            </a:bodyPr>
            <a:lstStyle/>
            <a:p>
              <a:pPr>
                <a:defRPr b="1" sz="1800">
                  <a:solidFill>
                    <a:srgbClr val="0B5394"/>
                  </a:solidFill>
                  <a:latin typeface="Helvetica Neue"/>
                  <a:ea typeface="Helvetica Neue"/>
                  <a:cs typeface="Helvetica Neue"/>
                  <a:sym typeface="Helvetica Neue"/>
                </a:defRPr>
              </a:pPr>
              <a:r>
                <a:t>PRESENTER: (3min)</a:t>
              </a:r>
            </a:p>
            <a:p>
              <a:pPr marL="457200" indent="-336550">
                <a:spcBef>
                  <a:spcPts val="500"/>
                </a:spcBef>
                <a:buClr>
                  <a:srgbClr val="0B5394"/>
                </a:buClr>
                <a:buSzPts val="1700"/>
                <a:buFont typeface="Helvetica"/>
                <a:buChar char="➢"/>
                <a:defRPr b="1" sz="1700">
                  <a:solidFill>
                    <a:srgbClr val="0B5394"/>
                  </a:solidFill>
                  <a:latin typeface="Helvetica Neue"/>
                  <a:ea typeface="Helvetica Neue"/>
                  <a:cs typeface="Helvetica Neue"/>
                  <a:sym typeface="Helvetica Neue"/>
                </a:defRPr>
              </a:pPr>
              <a:r>
                <a:t>Demonstrate</a:t>
              </a:r>
              <a:r>
                <a:rPr b="0"/>
                <a:t> and </a:t>
              </a:r>
              <a:r>
                <a:t>explain</a:t>
              </a:r>
              <a:r>
                <a:rPr b="0"/>
                <a:t> your talent, gift or passion through pictures, video, or live. </a:t>
              </a:r>
            </a:p>
            <a:p>
              <a:pPr marL="457200" indent="-336550">
                <a:spcBef>
                  <a:spcPts val="500"/>
                </a:spcBef>
                <a:buClr>
                  <a:srgbClr val="0B5394"/>
                </a:buClr>
                <a:buSzPts val="1700"/>
                <a:buFont typeface="Helvetica"/>
                <a:buChar char="➢"/>
                <a:defRPr b="1" sz="1700">
                  <a:solidFill>
                    <a:srgbClr val="0B5394"/>
                  </a:solidFill>
                  <a:latin typeface="Helvetica Neue"/>
                  <a:ea typeface="Helvetica Neue"/>
                  <a:cs typeface="Helvetica Neue"/>
                  <a:sym typeface="Helvetica Neue"/>
                </a:defRPr>
              </a:pPr>
              <a:r>
                <a:t>Address the 6 questions</a:t>
              </a:r>
              <a:r>
                <a:rPr b="0"/>
                <a:t> on the </a:t>
              </a:r>
              <a:r>
                <a:rPr i="1"/>
                <a:t>Passion Assignment Handout</a:t>
              </a:r>
            </a:p>
          </p:txBody>
        </p:sp>
      </p:grpSp>
      <p:grpSp>
        <p:nvGrpSpPr>
          <p:cNvPr id="281" name="Google Shape;197;p23"/>
          <p:cNvGrpSpPr/>
          <p:nvPr/>
        </p:nvGrpSpPr>
        <p:grpSpPr>
          <a:xfrm>
            <a:off x="182550" y="2189862"/>
            <a:ext cx="8778900" cy="2691189"/>
            <a:chOff x="0" y="0"/>
            <a:chExt cx="8778899" cy="2691187"/>
          </a:xfrm>
        </p:grpSpPr>
        <p:sp>
          <p:nvSpPr>
            <p:cNvPr id="279" name="Rectangle"/>
            <p:cNvSpPr/>
            <p:nvPr/>
          </p:nvSpPr>
          <p:spPr>
            <a:xfrm>
              <a:off x="0" y="0"/>
              <a:ext cx="8778900" cy="2640301"/>
            </a:xfrm>
            <a:prstGeom prst="rect">
              <a:avLst/>
            </a:prstGeom>
            <a:solidFill>
              <a:srgbClr val="E3F5FF"/>
            </a:solidFill>
            <a:ln w="28575" cap="flat">
              <a:solidFill>
                <a:srgbClr val="000000"/>
              </a:solidFill>
              <a:prstDash val="solid"/>
              <a:round/>
            </a:ln>
            <a:effectLst/>
          </p:spPr>
          <p:txBody>
            <a:bodyPr wrap="square" lIns="0" tIns="0" rIns="0" bIns="0" numCol="1" anchor="t">
              <a:noAutofit/>
            </a:bodyPr>
            <a:lstStyle/>
            <a:p>
              <a:pPr>
                <a:spcBef>
                  <a:spcPts val="500"/>
                </a:spcBef>
                <a:defRPr b="1" i="1" sz="1700">
                  <a:solidFill>
                    <a:srgbClr val="990000"/>
                  </a:solidFill>
                  <a:latin typeface="Helvetica Neue"/>
                  <a:ea typeface="Helvetica Neue"/>
                  <a:cs typeface="Helvetica Neue"/>
                  <a:sym typeface="Helvetica Neue"/>
                </a:defRPr>
              </a:pPr>
            </a:p>
          </p:txBody>
        </p:sp>
        <p:sp>
          <p:nvSpPr>
            <p:cNvPr id="280" name="LISTENERS:  (3min)…"/>
            <p:cNvSpPr txBox="1"/>
            <p:nvPr/>
          </p:nvSpPr>
          <p:spPr>
            <a:xfrm>
              <a:off x="0" y="0"/>
              <a:ext cx="8778900" cy="26911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24" tIns="91424" rIns="91424" bIns="91424" numCol="1" anchor="t">
              <a:spAutoFit/>
            </a:bodyPr>
            <a:lstStyle/>
            <a:p>
              <a:pPr>
                <a:defRPr b="1" sz="1700">
                  <a:solidFill>
                    <a:srgbClr val="000000"/>
                  </a:solidFill>
                  <a:latin typeface="Helvetica Neue"/>
                  <a:ea typeface="Helvetica Neue"/>
                  <a:cs typeface="Helvetica Neue"/>
                  <a:sym typeface="Helvetica Neue"/>
                </a:defRPr>
              </a:pPr>
              <a:r>
                <a:t>LISTENERS:  (3min)</a:t>
              </a:r>
            </a:p>
            <a:p>
              <a:pPr marL="457200" indent="-336550">
                <a:spcBef>
                  <a:spcPts val="500"/>
                </a:spcBef>
                <a:buClr>
                  <a:srgbClr val="000000"/>
                </a:buClr>
                <a:buSzPts val="1700"/>
                <a:buFont typeface="Helvetica Neue"/>
                <a:buChar char="➢"/>
                <a:defRPr b="1" sz="1700">
                  <a:solidFill>
                    <a:srgbClr val="000000"/>
                  </a:solidFill>
                  <a:latin typeface="Helvetica Neue"/>
                  <a:ea typeface="Helvetica Neue"/>
                  <a:cs typeface="Helvetica Neue"/>
                  <a:sym typeface="Helvetica Neue"/>
                </a:defRPr>
              </a:pPr>
              <a:r>
                <a:t>During Presentation: </a:t>
              </a:r>
            </a:p>
            <a:p>
              <a:pPr lvl="1" marL="914400" indent="-336550">
                <a:buClr>
                  <a:srgbClr val="000000"/>
                </a:buClr>
                <a:buSzPts val="1700"/>
                <a:buFont typeface="Arial"/>
                <a:buChar char="○"/>
                <a:defRPr b="1" sz="1700">
                  <a:solidFill>
                    <a:srgbClr val="000000"/>
                  </a:solidFill>
                  <a:latin typeface="Helvetica Neue"/>
                  <a:ea typeface="Helvetica Neue"/>
                  <a:cs typeface="Helvetica Neue"/>
                  <a:sym typeface="Helvetica Neue"/>
                </a:defRPr>
              </a:pPr>
              <a:r>
                <a:t>SLANT</a:t>
              </a:r>
              <a:r>
                <a:rPr b="0"/>
                <a:t>, </a:t>
              </a:r>
              <a:r>
                <a:t>Actively Listen</a:t>
              </a:r>
              <a:r>
                <a:rPr b="0"/>
                <a:t>, and </a:t>
              </a:r>
              <a:r>
                <a:t>Do Not Interrupt</a:t>
              </a:r>
              <a:r>
                <a:rPr b="0"/>
                <a:t> the speaker.  </a:t>
              </a:r>
            </a:p>
            <a:p>
              <a:pPr lvl="1" marL="914400" indent="-336550">
                <a:spcBef>
                  <a:spcPts val="500"/>
                </a:spcBef>
                <a:buClr>
                  <a:srgbClr val="000000"/>
                </a:buClr>
                <a:buSzPts val="1700"/>
                <a:buFont typeface="Arial"/>
                <a:buChar char="○"/>
                <a:defRPr b="1" sz="1700">
                  <a:solidFill>
                    <a:srgbClr val="000000"/>
                  </a:solidFill>
                  <a:latin typeface="Helvetica Neue"/>
                  <a:ea typeface="Helvetica Neue"/>
                  <a:cs typeface="Helvetica Neue"/>
                  <a:sym typeface="Helvetica Neue"/>
                </a:defRPr>
              </a:pPr>
              <a:r>
                <a:t>Jot down</a:t>
              </a:r>
              <a:r>
                <a:rPr b="0"/>
                <a:t> anything interesting ideas in the </a:t>
              </a:r>
              <a:r>
                <a:rPr i="1"/>
                <a:t>Passion Day Note Tracker.</a:t>
              </a:r>
              <a:endParaRPr i="1"/>
            </a:p>
            <a:p>
              <a:pPr marL="457200" indent="-336550">
                <a:spcBef>
                  <a:spcPts val="1000"/>
                </a:spcBef>
                <a:buClr>
                  <a:srgbClr val="000000"/>
                </a:buClr>
                <a:buSzPts val="1700"/>
                <a:buFont typeface="Helvetica"/>
                <a:buChar char="➢"/>
                <a:defRPr b="1" sz="1700">
                  <a:solidFill>
                    <a:srgbClr val="000000"/>
                  </a:solidFill>
                  <a:latin typeface="Helvetica Neue"/>
                  <a:ea typeface="Helvetica Neue"/>
                  <a:cs typeface="Helvetica Neue"/>
                  <a:sym typeface="Helvetica Neue"/>
                </a:defRPr>
              </a:pPr>
              <a:r>
                <a:t>After Presentation: </a:t>
              </a:r>
              <a:r>
                <a:rPr b="0"/>
                <a:t> </a:t>
              </a:r>
            </a:p>
            <a:p>
              <a:pPr lvl="1" marL="914400" indent="-336550">
                <a:spcBef>
                  <a:spcPts val="500"/>
                </a:spcBef>
                <a:buClr>
                  <a:srgbClr val="274E13"/>
                </a:buClr>
                <a:buSzPts val="1700"/>
                <a:buFont typeface="Helvetica"/>
                <a:buChar char="○"/>
                <a:defRPr b="1" sz="1700">
                  <a:solidFill>
                    <a:srgbClr val="000000"/>
                  </a:solidFill>
                  <a:latin typeface="Helvetica Neue"/>
                  <a:ea typeface="Helvetica Neue"/>
                  <a:cs typeface="Helvetica Neue"/>
                  <a:sym typeface="Helvetica Neue"/>
                </a:defRPr>
              </a:pPr>
              <a:r>
                <a:t>Ask clarifying/curiosity questions</a:t>
              </a:r>
              <a:r>
                <a:rPr b="0"/>
                <a:t> </a:t>
              </a:r>
              <a:r>
                <a:rPr b="0" i="1"/>
                <a:t>(90 sec):</a:t>
              </a:r>
              <a:r>
                <a:rPr b="0" i="1">
                  <a:solidFill>
                    <a:srgbClr val="274E13"/>
                  </a:solidFill>
                </a:rPr>
                <a:t>  </a:t>
              </a:r>
              <a:r>
                <a:rPr i="1">
                  <a:solidFill>
                    <a:srgbClr val="990000"/>
                  </a:solidFill>
                </a:rPr>
                <a:t>“I’m curious about__.”</a:t>
              </a:r>
              <a:endParaRPr i="1">
                <a:solidFill>
                  <a:srgbClr val="990000"/>
                </a:solidFill>
              </a:endParaRPr>
            </a:p>
            <a:p>
              <a:pPr lvl="1" marL="914400" indent="-336550">
                <a:spcBef>
                  <a:spcPts val="500"/>
                </a:spcBef>
                <a:buClr>
                  <a:srgbClr val="000000"/>
                </a:buClr>
                <a:buSzPts val="1700"/>
                <a:buFont typeface="Helvetica"/>
                <a:buChar char="○"/>
                <a:defRPr b="1" sz="1700">
                  <a:solidFill>
                    <a:srgbClr val="000000"/>
                  </a:solidFill>
                  <a:latin typeface="Helvetica Neue"/>
                  <a:ea typeface="Helvetica Neue"/>
                  <a:cs typeface="Helvetica Neue"/>
                  <a:sym typeface="Helvetica Neue"/>
                </a:defRPr>
              </a:pPr>
              <a:r>
                <a:t>Share positive comments &amp; gratitudes</a:t>
              </a:r>
              <a:r>
                <a:rPr b="0"/>
                <a:t> </a:t>
              </a:r>
              <a:r>
                <a:rPr b="0" i="1"/>
                <a:t>(90 sec): </a:t>
              </a:r>
              <a:r>
                <a:rPr b="0" i="1">
                  <a:solidFill>
                    <a:srgbClr val="990000"/>
                  </a:solidFill>
                </a:rPr>
                <a:t>“</a:t>
              </a:r>
              <a:r>
                <a:rPr i="1">
                  <a:solidFill>
                    <a:srgbClr val="990000"/>
                  </a:solidFill>
                </a:rPr>
                <a:t>I really liked … Thank you for/I appreciate…” </a:t>
              </a:r>
            </a:p>
          </p:txBody>
        </p:sp>
      </p:grpSp>
      <p:sp>
        <p:nvSpPr>
          <p:cNvPr id="282" name="Google Shape;198;p23"/>
          <p:cNvSpPr/>
          <p:nvPr/>
        </p:nvSpPr>
        <p:spPr>
          <a:xfrm>
            <a:off x="4499" y="5012449"/>
            <a:ext cx="1289701" cy="1311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0502" y="0"/>
                </a:lnTo>
                <a:lnTo>
                  <a:pt x="21600" y="10800"/>
                </a:lnTo>
                <a:lnTo>
                  <a:pt x="20502" y="21600"/>
                </a:lnTo>
                <a:lnTo>
                  <a:pt x="0" y="21600"/>
                </a:lnTo>
                <a:close/>
              </a:path>
            </a:pathLst>
          </a:custGeom>
          <a:solidFill>
            <a:srgbClr val="007BBA"/>
          </a:solidFill>
          <a:ln w="19050">
            <a:solidFill>
              <a:srgbClr val="F9F9F9"/>
            </a:solidFill>
          </a:ln>
        </p:spPr>
        <p:txBody>
          <a:bodyPr lIns="0" tIns="0" rIns="0" bIns="0" anchor="ctr"/>
          <a:lstStyle/>
          <a:p>
            <a:pPr>
              <a:defRPr>
                <a:solidFill>
                  <a:srgbClr val="000000"/>
                </a:solidFill>
              </a:defRPr>
            </a:pPr>
          </a:p>
        </p:txBody>
      </p:sp>
      <p:sp>
        <p:nvSpPr>
          <p:cNvPr id="283" name="Google Shape;199;p23"/>
          <p:cNvSpPr/>
          <p:nvPr/>
        </p:nvSpPr>
        <p:spPr>
          <a:xfrm>
            <a:off x="1202136" y="5012449"/>
            <a:ext cx="1214101" cy="131101"/>
          </a:xfrm>
          <a:prstGeom prst="chevron">
            <a:avLst>
              <a:gd name="adj" fmla="val 50000"/>
            </a:avLst>
          </a:prstGeom>
          <a:solidFill>
            <a:srgbClr val="007BBA"/>
          </a:solidFill>
          <a:ln w="19050">
            <a:solidFill>
              <a:srgbClr val="F9F9F9"/>
            </a:solidFill>
          </a:ln>
        </p:spPr>
        <p:txBody>
          <a:bodyPr lIns="0" tIns="0" rIns="0" bIns="0" anchor="ctr"/>
          <a:lstStyle/>
          <a:p>
            <a:pPr>
              <a:defRPr>
                <a:solidFill>
                  <a:srgbClr val="000000"/>
                </a:solidFill>
              </a:defRPr>
            </a:pPr>
          </a:p>
        </p:txBody>
      </p:sp>
      <p:sp>
        <p:nvSpPr>
          <p:cNvPr id="284" name="Google Shape;200;p23"/>
          <p:cNvSpPr/>
          <p:nvPr/>
        </p:nvSpPr>
        <p:spPr>
          <a:xfrm>
            <a:off x="2324193" y="5012449"/>
            <a:ext cx="1214101" cy="131101"/>
          </a:xfrm>
          <a:prstGeom prst="chevron">
            <a:avLst>
              <a:gd name="adj" fmla="val 50000"/>
            </a:avLst>
          </a:prstGeom>
          <a:solidFill>
            <a:srgbClr val="007BBA"/>
          </a:solidFill>
          <a:ln w="19050">
            <a:solidFill>
              <a:srgbClr val="F9F9F9"/>
            </a:solidFill>
          </a:ln>
        </p:spPr>
        <p:txBody>
          <a:bodyPr lIns="0" tIns="0" rIns="0" bIns="0" anchor="ctr"/>
          <a:lstStyle/>
          <a:p>
            <a:pPr>
              <a:defRPr>
                <a:solidFill>
                  <a:srgbClr val="000000"/>
                </a:solidFill>
              </a:defRPr>
            </a:pPr>
          </a:p>
        </p:txBody>
      </p:sp>
      <p:sp>
        <p:nvSpPr>
          <p:cNvPr id="285" name="Google Shape;201;p23"/>
          <p:cNvSpPr/>
          <p:nvPr/>
        </p:nvSpPr>
        <p:spPr>
          <a:xfrm>
            <a:off x="3446248" y="5012449"/>
            <a:ext cx="1214101" cy="131101"/>
          </a:xfrm>
          <a:prstGeom prst="chevron">
            <a:avLst>
              <a:gd name="adj" fmla="val 50000"/>
            </a:avLst>
          </a:prstGeom>
          <a:solidFill>
            <a:srgbClr val="007BBA"/>
          </a:solidFill>
          <a:ln w="19050">
            <a:solidFill>
              <a:srgbClr val="F9F9F9"/>
            </a:solidFill>
          </a:ln>
        </p:spPr>
        <p:txBody>
          <a:bodyPr lIns="0" tIns="0" rIns="0" bIns="0" anchor="ctr"/>
          <a:lstStyle/>
          <a:p>
            <a:pPr>
              <a:defRPr>
                <a:solidFill>
                  <a:srgbClr val="000000"/>
                </a:solidFill>
              </a:defRPr>
            </a:pPr>
          </a:p>
        </p:txBody>
      </p:sp>
      <p:sp>
        <p:nvSpPr>
          <p:cNvPr id="286" name="Google Shape;202;p23"/>
          <p:cNvSpPr/>
          <p:nvPr/>
        </p:nvSpPr>
        <p:spPr>
          <a:xfrm>
            <a:off x="4568278" y="5012449"/>
            <a:ext cx="1214101" cy="131101"/>
          </a:xfrm>
          <a:prstGeom prst="chevron">
            <a:avLst>
              <a:gd name="adj" fmla="val 50000"/>
            </a:avLst>
          </a:prstGeom>
          <a:solidFill>
            <a:srgbClr val="A5E0FF"/>
          </a:solidFill>
          <a:ln w="19050">
            <a:solidFill>
              <a:srgbClr val="F9F9F9"/>
            </a:solidFill>
          </a:ln>
        </p:spPr>
        <p:txBody>
          <a:bodyPr lIns="0" tIns="0" rIns="0" bIns="0" anchor="ctr"/>
          <a:lstStyle/>
          <a:p>
            <a:pPr>
              <a:defRPr>
                <a:solidFill>
                  <a:srgbClr val="000000"/>
                </a:solidFill>
              </a:defRPr>
            </a:pPr>
          </a:p>
        </p:txBody>
      </p:sp>
      <p:sp>
        <p:nvSpPr>
          <p:cNvPr id="287" name="Google Shape;203;p23"/>
          <p:cNvSpPr/>
          <p:nvPr/>
        </p:nvSpPr>
        <p:spPr>
          <a:xfrm>
            <a:off x="5690363" y="5012449"/>
            <a:ext cx="1214101" cy="131101"/>
          </a:xfrm>
          <a:prstGeom prst="chevron">
            <a:avLst>
              <a:gd name="adj" fmla="val 50000"/>
            </a:avLst>
          </a:prstGeom>
          <a:solidFill>
            <a:srgbClr val="007BBA"/>
          </a:solidFill>
          <a:ln w="19050">
            <a:solidFill>
              <a:srgbClr val="F9F9F9"/>
            </a:solidFill>
          </a:ln>
        </p:spPr>
        <p:txBody>
          <a:bodyPr lIns="0" tIns="0" rIns="0" bIns="0" anchor="ctr"/>
          <a:lstStyle/>
          <a:p>
            <a:pPr>
              <a:defRPr>
                <a:solidFill>
                  <a:srgbClr val="000000"/>
                </a:solidFill>
              </a:defRPr>
            </a:pPr>
          </a:p>
        </p:txBody>
      </p:sp>
      <p:sp>
        <p:nvSpPr>
          <p:cNvPr id="288" name="Google Shape;204;p23"/>
          <p:cNvSpPr/>
          <p:nvPr/>
        </p:nvSpPr>
        <p:spPr>
          <a:xfrm>
            <a:off x="6812363" y="5012449"/>
            <a:ext cx="1214101" cy="131101"/>
          </a:xfrm>
          <a:prstGeom prst="chevron">
            <a:avLst>
              <a:gd name="adj" fmla="val 50000"/>
            </a:avLst>
          </a:prstGeom>
          <a:solidFill>
            <a:srgbClr val="007BBA"/>
          </a:solidFill>
          <a:ln w="19050">
            <a:solidFill>
              <a:srgbClr val="F9F9F9"/>
            </a:solidFill>
          </a:ln>
        </p:spPr>
        <p:txBody>
          <a:bodyPr lIns="0" tIns="0" rIns="0" bIns="0" anchor="ctr"/>
          <a:lstStyle/>
          <a:p>
            <a:pPr>
              <a:defRPr>
                <a:solidFill>
                  <a:srgbClr val="000000"/>
                </a:solidFill>
              </a:defRPr>
            </a:pPr>
          </a:p>
        </p:txBody>
      </p:sp>
      <p:sp>
        <p:nvSpPr>
          <p:cNvPr id="289" name="Google Shape;205;p23"/>
          <p:cNvSpPr/>
          <p:nvPr/>
        </p:nvSpPr>
        <p:spPr>
          <a:xfrm>
            <a:off x="7934476" y="5012449"/>
            <a:ext cx="1214101" cy="131101"/>
          </a:xfrm>
          <a:prstGeom prst="chevron">
            <a:avLst>
              <a:gd name="adj" fmla="val 50000"/>
            </a:avLst>
          </a:prstGeom>
          <a:solidFill>
            <a:srgbClr val="007BBA"/>
          </a:solidFill>
          <a:ln w="19050">
            <a:solidFill>
              <a:srgbClr val="F9F9F9"/>
            </a:solidFill>
          </a:ln>
        </p:spPr>
        <p:txBody>
          <a:bodyPr lIns="0" tIns="0" rIns="0" bIns="0" anchor="ctr"/>
          <a:lstStyle/>
          <a:p>
            <a:pPr>
              <a:defRPr>
                <a:solidFill>
                  <a:srgbClr val="000000"/>
                </a:solidFill>
              </a:defRPr>
            </a:pPr>
          </a:p>
        </p:txBody>
      </p:sp>
      <p:grpSp>
        <p:nvGrpSpPr>
          <p:cNvPr id="292" name="Google Shape;206;p23"/>
          <p:cNvGrpSpPr/>
          <p:nvPr/>
        </p:nvGrpSpPr>
        <p:grpSpPr>
          <a:xfrm>
            <a:off x="0" y="4797324"/>
            <a:ext cx="509401" cy="309851"/>
            <a:chOff x="0" y="0"/>
            <a:chExt cx="509400" cy="309849"/>
          </a:xfrm>
        </p:grpSpPr>
        <p:sp>
          <p:nvSpPr>
            <p:cNvPr id="290" name="Rounded Rectangle"/>
            <p:cNvSpPr/>
            <p:nvPr/>
          </p:nvSpPr>
          <p:spPr>
            <a:xfrm>
              <a:off x="0" y="106174"/>
              <a:ext cx="509401" cy="97501"/>
            </a:xfrm>
            <a:prstGeom prst="roundRect">
              <a:avLst>
                <a:gd name="adj" fmla="val 16667"/>
              </a:avLst>
            </a:prstGeom>
            <a:solidFill>
              <a:srgbClr val="FFFF00"/>
            </a:solidFill>
            <a:ln w="19050" cap="flat">
              <a:solidFill>
                <a:srgbClr val="000000"/>
              </a:solidFill>
              <a:prstDash val="solid"/>
              <a:round/>
            </a:ln>
            <a:effectLst/>
          </p:spPr>
          <p:txBody>
            <a:bodyPr wrap="square" lIns="0" tIns="0" rIns="0" bIns="0" numCol="1" anchor="ctr">
              <a:noAutofit/>
            </a:bodyPr>
            <a:lstStyle/>
            <a:p>
              <a:pPr>
                <a:defRPr b="1" sz="800">
                  <a:solidFill>
                    <a:srgbClr val="000000"/>
                  </a:solidFill>
                  <a:latin typeface="Proxima Nova"/>
                  <a:ea typeface="Proxima Nova"/>
                  <a:cs typeface="Proxima Nova"/>
                  <a:sym typeface="Proxima Nova"/>
                </a:defRPr>
              </a:pPr>
            </a:p>
          </p:txBody>
        </p:sp>
        <p:sp>
          <p:nvSpPr>
            <p:cNvPr id="291" name="7min"/>
            <p:cNvSpPr txBox="1"/>
            <p:nvPr/>
          </p:nvSpPr>
          <p:spPr>
            <a:xfrm>
              <a:off x="4759" y="0"/>
              <a:ext cx="499882" cy="30985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24" tIns="91424" rIns="91424" bIns="91424" numCol="1" anchor="ctr">
              <a:spAutoFit/>
            </a:bodyPr>
            <a:lstStyle>
              <a:lvl1pPr>
                <a:defRPr b="1" sz="800">
                  <a:solidFill>
                    <a:srgbClr val="000000"/>
                  </a:solidFill>
                  <a:latin typeface="Proxima Nova"/>
                  <a:ea typeface="Proxima Nova"/>
                  <a:cs typeface="Proxima Nova"/>
                  <a:sym typeface="Proxima Nova"/>
                </a:defRPr>
              </a:lvl1pPr>
            </a:lstStyle>
            <a:p>
              <a:pPr/>
              <a:r>
                <a:t>7min</a:t>
              </a:r>
            </a:p>
          </p:txBody>
        </p:sp>
      </p:gr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98" name="Google Shape;211;p24"/>
          <p:cNvGrpSpPr/>
          <p:nvPr/>
        </p:nvGrpSpPr>
        <p:grpSpPr>
          <a:xfrm>
            <a:off x="182550" y="709475"/>
            <a:ext cx="7074000" cy="1389001"/>
            <a:chOff x="0" y="0"/>
            <a:chExt cx="7073999" cy="1389000"/>
          </a:xfrm>
        </p:grpSpPr>
        <p:sp>
          <p:nvSpPr>
            <p:cNvPr id="296" name="Rectangle"/>
            <p:cNvSpPr/>
            <p:nvPr/>
          </p:nvSpPr>
          <p:spPr>
            <a:xfrm>
              <a:off x="0" y="-1"/>
              <a:ext cx="7074000" cy="1389002"/>
            </a:xfrm>
            <a:prstGeom prst="rect">
              <a:avLst/>
            </a:prstGeom>
            <a:solidFill>
              <a:srgbClr val="FFF6BD"/>
            </a:solidFill>
            <a:ln w="28575" cap="flat">
              <a:solidFill>
                <a:srgbClr val="000000"/>
              </a:solidFill>
              <a:prstDash val="solid"/>
              <a:round/>
            </a:ln>
            <a:effectLst/>
          </p:spPr>
          <p:txBody>
            <a:bodyPr wrap="square" lIns="0" tIns="0" rIns="0" bIns="0" numCol="1" anchor="t">
              <a:noAutofit/>
            </a:bodyPr>
            <a:lstStyle/>
            <a:p>
              <a:pPr>
                <a:spcBef>
                  <a:spcPts val="500"/>
                </a:spcBef>
                <a:defRPr b="1" i="1" sz="1700">
                  <a:solidFill>
                    <a:srgbClr val="990000"/>
                  </a:solidFill>
                  <a:latin typeface="Helvetica Neue"/>
                  <a:ea typeface="Helvetica Neue"/>
                  <a:cs typeface="Helvetica Neue"/>
                  <a:sym typeface="Helvetica Neue"/>
                </a:defRPr>
              </a:pPr>
            </a:p>
          </p:txBody>
        </p:sp>
        <p:sp>
          <p:nvSpPr>
            <p:cNvPr id="297" name="PRESENTER: (3min)…"/>
            <p:cNvSpPr txBox="1"/>
            <p:nvPr/>
          </p:nvSpPr>
          <p:spPr>
            <a:xfrm>
              <a:off x="0" y="-1"/>
              <a:ext cx="7074000" cy="138308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24" tIns="91424" rIns="91424" bIns="91424" numCol="1" anchor="t">
              <a:spAutoFit/>
            </a:bodyPr>
            <a:lstStyle/>
            <a:p>
              <a:pPr>
                <a:defRPr b="1" sz="1800">
                  <a:solidFill>
                    <a:srgbClr val="0B5394"/>
                  </a:solidFill>
                  <a:latin typeface="Helvetica Neue"/>
                  <a:ea typeface="Helvetica Neue"/>
                  <a:cs typeface="Helvetica Neue"/>
                  <a:sym typeface="Helvetica Neue"/>
                </a:defRPr>
              </a:pPr>
              <a:r>
                <a:t>PRESENTER: (3min)</a:t>
              </a:r>
            </a:p>
            <a:p>
              <a:pPr marL="457200" indent="-336550">
                <a:spcBef>
                  <a:spcPts val="500"/>
                </a:spcBef>
                <a:buClr>
                  <a:srgbClr val="0B5394"/>
                </a:buClr>
                <a:buSzPts val="1700"/>
                <a:buFont typeface="Helvetica"/>
                <a:buChar char="➢"/>
                <a:defRPr b="1" sz="1700">
                  <a:solidFill>
                    <a:srgbClr val="0B5394"/>
                  </a:solidFill>
                  <a:latin typeface="Helvetica Neue"/>
                  <a:ea typeface="Helvetica Neue"/>
                  <a:cs typeface="Helvetica Neue"/>
                  <a:sym typeface="Helvetica Neue"/>
                </a:defRPr>
              </a:pPr>
              <a:r>
                <a:t>Demonstrate</a:t>
              </a:r>
              <a:r>
                <a:rPr b="0"/>
                <a:t> and </a:t>
              </a:r>
              <a:r>
                <a:t>explain</a:t>
              </a:r>
              <a:r>
                <a:rPr b="0"/>
                <a:t> your talent, gift or passion through pictures, video, or live. </a:t>
              </a:r>
            </a:p>
            <a:p>
              <a:pPr marL="457200" indent="-336550">
                <a:spcBef>
                  <a:spcPts val="500"/>
                </a:spcBef>
                <a:buClr>
                  <a:srgbClr val="0B5394"/>
                </a:buClr>
                <a:buSzPts val="1700"/>
                <a:buFont typeface="Helvetica"/>
                <a:buChar char="➢"/>
                <a:defRPr b="1" sz="1700">
                  <a:solidFill>
                    <a:srgbClr val="0B5394"/>
                  </a:solidFill>
                  <a:latin typeface="Helvetica Neue"/>
                  <a:ea typeface="Helvetica Neue"/>
                  <a:cs typeface="Helvetica Neue"/>
                  <a:sym typeface="Helvetica Neue"/>
                </a:defRPr>
              </a:pPr>
              <a:r>
                <a:t>Address the 6 questions</a:t>
              </a:r>
              <a:r>
                <a:rPr b="0"/>
                <a:t> on the </a:t>
              </a:r>
              <a:r>
                <a:rPr i="1"/>
                <a:t>Passion Assignment Handout</a:t>
              </a:r>
            </a:p>
          </p:txBody>
        </p:sp>
      </p:grpSp>
      <p:grpSp>
        <p:nvGrpSpPr>
          <p:cNvPr id="301" name="Google Shape;212;p24"/>
          <p:cNvGrpSpPr/>
          <p:nvPr/>
        </p:nvGrpSpPr>
        <p:grpSpPr>
          <a:xfrm>
            <a:off x="182550" y="2189862"/>
            <a:ext cx="8778900" cy="2691189"/>
            <a:chOff x="0" y="0"/>
            <a:chExt cx="8778899" cy="2691187"/>
          </a:xfrm>
        </p:grpSpPr>
        <p:sp>
          <p:nvSpPr>
            <p:cNvPr id="299" name="Rectangle"/>
            <p:cNvSpPr/>
            <p:nvPr/>
          </p:nvSpPr>
          <p:spPr>
            <a:xfrm>
              <a:off x="0" y="0"/>
              <a:ext cx="8778900" cy="2640301"/>
            </a:xfrm>
            <a:prstGeom prst="rect">
              <a:avLst/>
            </a:prstGeom>
            <a:solidFill>
              <a:srgbClr val="E3F5FF"/>
            </a:solidFill>
            <a:ln w="28575" cap="flat">
              <a:solidFill>
                <a:srgbClr val="000000"/>
              </a:solidFill>
              <a:prstDash val="solid"/>
              <a:round/>
            </a:ln>
            <a:effectLst/>
          </p:spPr>
          <p:txBody>
            <a:bodyPr wrap="square" lIns="0" tIns="0" rIns="0" bIns="0" numCol="1" anchor="t">
              <a:noAutofit/>
            </a:bodyPr>
            <a:lstStyle/>
            <a:p>
              <a:pPr>
                <a:spcBef>
                  <a:spcPts val="500"/>
                </a:spcBef>
                <a:defRPr b="1" i="1" sz="1700">
                  <a:solidFill>
                    <a:srgbClr val="990000"/>
                  </a:solidFill>
                  <a:latin typeface="Helvetica Neue"/>
                  <a:ea typeface="Helvetica Neue"/>
                  <a:cs typeface="Helvetica Neue"/>
                  <a:sym typeface="Helvetica Neue"/>
                </a:defRPr>
              </a:pPr>
            </a:p>
          </p:txBody>
        </p:sp>
        <p:sp>
          <p:nvSpPr>
            <p:cNvPr id="300" name="LISTENERS:  (3min)…"/>
            <p:cNvSpPr txBox="1"/>
            <p:nvPr/>
          </p:nvSpPr>
          <p:spPr>
            <a:xfrm>
              <a:off x="0" y="0"/>
              <a:ext cx="8778900" cy="26911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24" tIns="91424" rIns="91424" bIns="91424" numCol="1" anchor="t">
              <a:spAutoFit/>
            </a:bodyPr>
            <a:lstStyle/>
            <a:p>
              <a:pPr>
                <a:defRPr b="1" sz="1700">
                  <a:solidFill>
                    <a:srgbClr val="000000"/>
                  </a:solidFill>
                  <a:latin typeface="Helvetica Neue"/>
                  <a:ea typeface="Helvetica Neue"/>
                  <a:cs typeface="Helvetica Neue"/>
                  <a:sym typeface="Helvetica Neue"/>
                </a:defRPr>
              </a:pPr>
              <a:r>
                <a:t>LISTENERS:  (3min)</a:t>
              </a:r>
            </a:p>
            <a:p>
              <a:pPr marL="457200" indent="-336550">
                <a:spcBef>
                  <a:spcPts val="500"/>
                </a:spcBef>
                <a:buClr>
                  <a:srgbClr val="000000"/>
                </a:buClr>
                <a:buSzPts val="1700"/>
                <a:buFont typeface="Helvetica Neue"/>
                <a:buChar char="➢"/>
                <a:defRPr b="1" sz="1700">
                  <a:solidFill>
                    <a:srgbClr val="000000"/>
                  </a:solidFill>
                  <a:latin typeface="Helvetica Neue"/>
                  <a:ea typeface="Helvetica Neue"/>
                  <a:cs typeface="Helvetica Neue"/>
                  <a:sym typeface="Helvetica Neue"/>
                </a:defRPr>
              </a:pPr>
              <a:r>
                <a:t>During Presentation: </a:t>
              </a:r>
            </a:p>
            <a:p>
              <a:pPr lvl="1" marL="914400" indent="-336550">
                <a:buClr>
                  <a:srgbClr val="000000"/>
                </a:buClr>
                <a:buSzPts val="1700"/>
                <a:buFont typeface="Arial"/>
                <a:buChar char="○"/>
                <a:defRPr b="1" sz="1700">
                  <a:solidFill>
                    <a:srgbClr val="000000"/>
                  </a:solidFill>
                  <a:latin typeface="Helvetica Neue"/>
                  <a:ea typeface="Helvetica Neue"/>
                  <a:cs typeface="Helvetica Neue"/>
                  <a:sym typeface="Helvetica Neue"/>
                </a:defRPr>
              </a:pPr>
              <a:r>
                <a:t>SLANT</a:t>
              </a:r>
              <a:r>
                <a:rPr b="0"/>
                <a:t>, </a:t>
              </a:r>
              <a:r>
                <a:t>Actively Listen</a:t>
              </a:r>
              <a:r>
                <a:rPr b="0"/>
                <a:t>, and </a:t>
              </a:r>
              <a:r>
                <a:t>Do Not Interrupt</a:t>
              </a:r>
              <a:r>
                <a:rPr b="0"/>
                <a:t> the speaker.  </a:t>
              </a:r>
            </a:p>
            <a:p>
              <a:pPr lvl="1" marL="914400" indent="-336550">
                <a:spcBef>
                  <a:spcPts val="500"/>
                </a:spcBef>
                <a:buClr>
                  <a:srgbClr val="000000"/>
                </a:buClr>
                <a:buSzPts val="1700"/>
                <a:buFont typeface="Arial"/>
                <a:buChar char="○"/>
                <a:defRPr b="1" sz="1700">
                  <a:solidFill>
                    <a:srgbClr val="000000"/>
                  </a:solidFill>
                  <a:latin typeface="Helvetica Neue"/>
                  <a:ea typeface="Helvetica Neue"/>
                  <a:cs typeface="Helvetica Neue"/>
                  <a:sym typeface="Helvetica Neue"/>
                </a:defRPr>
              </a:pPr>
              <a:r>
                <a:t>Jot down</a:t>
              </a:r>
              <a:r>
                <a:rPr b="0"/>
                <a:t> anything interesting ideas in the </a:t>
              </a:r>
              <a:r>
                <a:rPr i="1"/>
                <a:t>Passion Day Note Tracker.</a:t>
              </a:r>
              <a:endParaRPr i="1"/>
            </a:p>
            <a:p>
              <a:pPr marL="457200" indent="-336550">
                <a:spcBef>
                  <a:spcPts val="1000"/>
                </a:spcBef>
                <a:buClr>
                  <a:srgbClr val="000000"/>
                </a:buClr>
                <a:buSzPts val="1700"/>
                <a:buFont typeface="Helvetica"/>
                <a:buChar char="➢"/>
                <a:defRPr b="1" sz="1700">
                  <a:solidFill>
                    <a:srgbClr val="000000"/>
                  </a:solidFill>
                  <a:latin typeface="Helvetica Neue"/>
                  <a:ea typeface="Helvetica Neue"/>
                  <a:cs typeface="Helvetica Neue"/>
                  <a:sym typeface="Helvetica Neue"/>
                </a:defRPr>
              </a:pPr>
              <a:r>
                <a:t>After Presentation: </a:t>
              </a:r>
              <a:r>
                <a:rPr b="0"/>
                <a:t> </a:t>
              </a:r>
            </a:p>
            <a:p>
              <a:pPr lvl="1" marL="914400" indent="-336550">
                <a:spcBef>
                  <a:spcPts val="500"/>
                </a:spcBef>
                <a:buClr>
                  <a:srgbClr val="274E13"/>
                </a:buClr>
                <a:buSzPts val="1700"/>
                <a:buFont typeface="Helvetica"/>
                <a:buChar char="○"/>
                <a:defRPr b="1" sz="1700">
                  <a:solidFill>
                    <a:srgbClr val="000000"/>
                  </a:solidFill>
                  <a:latin typeface="Helvetica Neue"/>
                  <a:ea typeface="Helvetica Neue"/>
                  <a:cs typeface="Helvetica Neue"/>
                  <a:sym typeface="Helvetica Neue"/>
                </a:defRPr>
              </a:pPr>
              <a:r>
                <a:t>Ask clarifying/curiosity questions</a:t>
              </a:r>
              <a:r>
                <a:rPr b="0"/>
                <a:t> </a:t>
              </a:r>
              <a:r>
                <a:rPr b="0" i="1"/>
                <a:t>(90 sec):</a:t>
              </a:r>
              <a:r>
                <a:rPr b="0" i="1">
                  <a:solidFill>
                    <a:srgbClr val="274E13"/>
                  </a:solidFill>
                </a:rPr>
                <a:t>  </a:t>
              </a:r>
              <a:r>
                <a:rPr i="1">
                  <a:solidFill>
                    <a:srgbClr val="990000"/>
                  </a:solidFill>
                </a:rPr>
                <a:t>“I’m curious about__.”</a:t>
              </a:r>
              <a:endParaRPr i="1">
                <a:solidFill>
                  <a:srgbClr val="990000"/>
                </a:solidFill>
              </a:endParaRPr>
            </a:p>
            <a:p>
              <a:pPr lvl="1" marL="914400" indent="-336550">
                <a:spcBef>
                  <a:spcPts val="500"/>
                </a:spcBef>
                <a:buClr>
                  <a:srgbClr val="000000"/>
                </a:buClr>
                <a:buSzPts val="1700"/>
                <a:buFont typeface="Helvetica"/>
                <a:buChar char="○"/>
                <a:defRPr b="1" sz="1700">
                  <a:solidFill>
                    <a:srgbClr val="000000"/>
                  </a:solidFill>
                  <a:latin typeface="Helvetica Neue"/>
                  <a:ea typeface="Helvetica Neue"/>
                  <a:cs typeface="Helvetica Neue"/>
                  <a:sym typeface="Helvetica Neue"/>
                </a:defRPr>
              </a:pPr>
              <a:r>
                <a:t>Share positive comments &amp; gratitudes</a:t>
              </a:r>
              <a:r>
                <a:rPr b="0"/>
                <a:t> </a:t>
              </a:r>
              <a:r>
                <a:rPr b="0" i="1"/>
                <a:t>(90 sec): </a:t>
              </a:r>
              <a:r>
                <a:rPr b="0" i="1">
                  <a:solidFill>
                    <a:srgbClr val="990000"/>
                  </a:solidFill>
                </a:rPr>
                <a:t>“</a:t>
              </a:r>
              <a:r>
                <a:rPr i="1">
                  <a:solidFill>
                    <a:srgbClr val="990000"/>
                  </a:solidFill>
                </a:rPr>
                <a:t>I really liked … Thank you for/I appreciate…” </a:t>
              </a:r>
            </a:p>
          </p:txBody>
        </p:sp>
      </p:grpSp>
      <p:sp>
        <p:nvSpPr>
          <p:cNvPr id="302" name="Google Shape;213;p24"/>
          <p:cNvSpPr txBox="1"/>
          <p:nvPr>
            <p:ph type="title"/>
          </p:nvPr>
        </p:nvSpPr>
        <p:spPr>
          <a:xfrm>
            <a:off x="709449" y="16350"/>
            <a:ext cx="8215502" cy="602700"/>
          </a:xfrm>
          <a:prstGeom prst="rect">
            <a:avLst/>
          </a:prstGeom>
        </p:spPr>
        <p:txBody>
          <a:bodyPr/>
          <a:lstStyle>
            <a:lvl1pPr algn="ctr" defTabSz="749808">
              <a:defRPr sz="2706"/>
            </a:lvl1pPr>
          </a:lstStyle>
          <a:p>
            <a:pPr/>
            <a:r>
              <a:t>Your Turn</a:t>
            </a:r>
          </a:p>
        </p:txBody>
      </p:sp>
      <p:pic>
        <p:nvPicPr>
          <p:cNvPr id="303" name="3 minute timer&#10;&#10;Google Shape;214;p24" descr="3 minute timerGoogle Shape;214;p24">
            <a:hlinkClick r:id="rId3" invalidUrl="" action="" tgtFrame="" tooltip="" history="1" highlightClick="0" endSnd="0"/>
          </p:cNvPr>
          <p:cNvPicPr>
            <a:picLocks noChangeAspect="1"/>
          </p:cNvPicPr>
          <p:nvPr/>
        </p:nvPicPr>
        <p:blipFill>
          <a:blip r:embed="rId4">
            <a:extLst/>
          </a:blip>
          <a:stretch>
            <a:fillRect/>
          </a:stretch>
        </p:blipFill>
        <p:spPr>
          <a:xfrm>
            <a:off x="8115300" y="0"/>
            <a:ext cx="1028700" cy="646400"/>
          </a:xfrm>
          <a:prstGeom prst="rect">
            <a:avLst/>
          </a:prstGeom>
          <a:ln w="12700">
            <a:miter lim="400000"/>
          </a:ln>
        </p:spPr>
      </p:pic>
      <p:grpSp>
        <p:nvGrpSpPr>
          <p:cNvPr id="306" name="Google Shape;215;p24"/>
          <p:cNvGrpSpPr/>
          <p:nvPr/>
        </p:nvGrpSpPr>
        <p:grpSpPr>
          <a:xfrm>
            <a:off x="2636124" y="644260"/>
            <a:ext cx="4080302" cy="1992741"/>
            <a:chOff x="0" y="0"/>
            <a:chExt cx="4080300" cy="1992739"/>
          </a:xfrm>
        </p:grpSpPr>
        <p:sp>
          <p:nvSpPr>
            <p:cNvPr id="304" name="Shape"/>
            <p:cNvSpPr/>
            <p:nvPr/>
          </p:nvSpPr>
          <p:spPr>
            <a:xfrm>
              <a:off x="0" y="0"/>
              <a:ext cx="4080301" cy="199274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014"/>
                  </a:moveTo>
                  <a:lnTo>
                    <a:pt x="3600" y="2014"/>
                  </a:lnTo>
                  <a:lnTo>
                    <a:pt x="8527" y="0"/>
                  </a:lnTo>
                  <a:lnTo>
                    <a:pt x="9000" y="2014"/>
                  </a:lnTo>
                  <a:lnTo>
                    <a:pt x="21600" y="2014"/>
                  </a:lnTo>
                  <a:lnTo>
                    <a:pt x="21600" y="21600"/>
                  </a:lnTo>
                  <a:lnTo>
                    <a:pt x="0" y="21600"/>
                  </a:lnTo>
                  <a:lnTo>
                    <a:pt x="0" y="5279"/>
                  </a:lnTo>
                  <a:close/>
                </a:path>
              </a:pathLst>
            </a:custGeom>
            <a:solidFill>
              <a:srgbClr val="F3F3F3"/>
            </a:solidFill>
            <a:ln w="38100" cap="flat">
              <a:solidFill>
                <a:srgbClr val="000000"/>
              </a:solidFill>
              <a:prstDash val="solid"/>
              <a:round/>
            </a:ln>
            <a:effectLst/>
          </p:spPr>
          <p:txBody>
            <a:bodyPr wrap="square" lIns="0" tIns="0" rIns="0" bIns="0" numCol="1" anchor="ctr">
              <a:noAutofit/>
            </a:bodyPr>
            <a:lstStyle/>
            <a:p>
              <a:pPr>
                <a:defRPr sz="1800">
                  <a:solidFill>
                    <a:srgbClr val="000000"/>
                  </a:solidFill>
                  <a:latin typeface="Helvetica Neue"/>
                  <a:ea typeface="Helvetica Neue"/>
                  <a:cs typeface="Helvetica Neue"/>
                  <a:sym typeface="Helvetica Neue"/>
                </a:defRPr>
              </a:pPr>
            </a:p>
          </p:txBody>
        </p:sp>
        <p:sp>
          <p:nvSpPr>
            <p:cNvPr id="305" name="“Now let’s explore our passions in groups of 3-4.  I will keep time for the presenter and listener segments.  Then I’ll tell when you to switch presenters.”"/>
            <p:cNvSpPr txBox="1"/>
            <p:nvPr/>
          </p:nvSpPr>
          <p:spPr>
            <a:xfrm>
              <a:off x="0" y="302565"/>
              <a:ext cx="4080301" cy="157345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24" tIns="91424" rIns="91424" bIns="91424" numCol="1" anchor="ctr">
              <a:spAutoFit/>
            </a:bodyPr>
            <a:lstStyle>
              <a:lvl1pPr>
                <a:defRPr sz="1800">
                  <a:solidFill>
                    <a:srgbClr val="000000"/>
                  </a:solidFill>
                  <a:latin typeface="Helvetica Neue"/>
                  <a:ea typeface="Helvetica Neue"/>
                  <a:cs typeface="Helvetica Neue"/>
                  <a:sym typeface="Helvetica Neue"/>
                </a:defRPr>
              </a:lvl1pPr>
            </a:lstStyle>
            <a:p>
              <a:pPr/>
              <a:r>
                <a:t>“Now let’s explore our passions in groups of 3-4.  I will keep time for the presenter and listener segments.  Then I’ll tell when you to switch presenters.”</a:t>
              </a:r>
            </a:p>
          </p:txBody>
        </p:sp>
      </p:grpSp>
      <p:pic>
        <p:nvPicPr>
          <p:cNvPr id="307" name="Google Shape;216;p24" descr="Google Shape;216;p24"/>
          <p:cNvPicPr>
            <a:picLocks noChangeAspect="1"/>
          </p:cNvPicPr>
          <p:nvPr/>
        </p:nvPicPr>
        <p:blipFill>
          <a:blip r:embed="rId5">
            <a:extLst/>
          </a:blip>
          <a:srcRect l="7812" t="8881" r="7362" b="8034"/>
          <a:stretch>
            <a:fillRect/>
          </a:stretch>
        </p:blipFill>
        <p:spPr>
          <a:xfrm>
            <a:off x="7343774" y="830100"/>
            <a:ext cx="1679602" cy="1287076"/>
          </a:xfrm>
          <a:prstGeom prst="rect">
            <a:avLst/>
          </a:prstGeom>
          <a:ln w="28575">
            <a:solidFill>
              <a:srgbClr val="000000"/>
            </a:solidFill>
          </a:ln>
        </p:spPr>
      </p:pic>
      <p:pic>
        <p:nvPicPr>
          <p:cNvPr id="308" name="Google Shape;217;p24" descr="Google Shape;217;p24"/>
          <p:cNvPicPr>
            <a:picLocks noChangeAspect="1"/>
          </p:cNvPicPr>
          <p:nvPr/>
        </p:nvPicPr>
        <p:blipFill>
          <a:blip r:embed="rId6">
            <a:extLst/>
          </a:blip>
          <a:stretch>
            <a:fillRect/>
          </a:stretch>
        </p:blipFill>
        <p:spPr>
          <a:xfrm>
            <a:off x="122387" y="60524"/>
            <a:ext cx="547507" cy="514351"/>
          </a:xfrm>
          <a:prstGeom prst="rect">
            <a:avLst/>
          </a:prstGeom>
          <a:ln w="12700">
            <a:miter lim="400000"/>
          </a:ln>
        </p:spPr>
      </p:pic>
      <p:sp>
        <p:nvSpPr>
          <p:cNvPr id="309" name="Google Shape;218;p24"/>
          <p:cNvSpPr/>
          <p:nvPr/>
        </p:nvSpPr>
        <p:spPr>
          <a:xfrm>
            <a:off x="4499" y="5012449"/>
            <a:ext cx="1289701" cy="1311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0502" y="0"/>
                </a:lnTo>
                <a:lnTo>
                  <a:pt x="21600" y="10800"/>
                </a:lnTo>
                <a:lnTo>
                  <a:pt x="20502" y="21600"/>
                </a:lnTo>
                <a:lnTo>
                  <a:pt x="0" y="21600"/>
                </a:lnTo>
                <a:close/>
              </a:path>
            </a:pathLst>
          </a:custGeom>
          <a:solidFill>
            <a:srgbClr val="007BBA"/>
          </a:solidFill>
          <a:ln w="19050">
            <a:solidFill>
              <a:srgbClr val="F9F9F9"/>
            </a:solidFill>
          </a:ln>
        </p:spPr>
        <p:txBody>
          <a:bodyPr lIns="0" tIns="0" rIns="0" bIns="0" anchor="ctr"/>
          <a:lstStyle/>
          <a:p>
            <a:pPr>
              <a:defRPr>
                <a:solidFill>
                  <a:srgbClr val="000000"/>
                </a:solidFill>
              </a:defRPr>
            </a:pPr>
          </a:p>
        </p:txBody>
      </p:sp>
      <p:sp>
        <p:nvSpPr>
          <p:cNvPr id="310" name="Google Shape;219;p24"/>
          <p:cNvSpPr/>
          <p:nvPr/>
        </p:nvSpPr>
        <p:spPr>
          <a:xfrm>
            <a:off x="1202136" y="5012449"/>
            <a:ext cx="1214101" cy="131101"/>
          </a:xfrm>
          <a:prstGeom prst="chevron">
            <a:avLst>
              <a:gd name="adj" fmla="val 50000"/>
            </a:avLst>
          </a:prstGeom>
          <a:solidFill>
            <a:srgbClr val="007BBA"/>
          </a:solidFill>
          <a:ln w="19050">
            <a:solidFill>
              <a:srgbClr val="F9F9F9"/>
            </a:solidFill>
          </a:ln>
        </p:spPr>
        <p:txBody>
          <a:bodyPr lIns="0" tIns="0" rIns="0" bIns="0" anchor="ctr"/>
          <a:lstStyle/>
          <a:p>
            <a:pPr>
              <a:defRPr>
                <a:solidFill>
                  <a:srgbClr val="000000"/>
                </a:solidFill>
              </a:defRPr>
            </a:pPr>
          </a:p>
        </p:txBody>
      </p:sp>
      <p:sp>
        <p:nvSpPr>
          <p:cNvPr id="311" name="Google Shape;220;p24"/>
          <p:cNvSpPr/>
          <p:nvPr/>
        </p:nvSpPr>
        <p:spPr>
          <a:xfrm>
            <a:off x="2324193" y="5012449"/>
            <a:ext cx="1214101" cy="131101"/>
          </a:xfrm>
          <a:prstGeom prst="chevron">
            <a:avLst>
              <a:gd name="adj" fmla="val 50000"/>
            </a:avLst>
          </a:prstGeom>
          <a:solidFill>
            <a:srgbClr val="007BBA"/>
          </a:solidFill>
          <a:ln w="19050">
            <a:solidFill>
              <a:srgbClr val="F9F9F9"/>
            </a:solidFill>
          </a:ln>
        </p:spPr>
        <p:txBody>
          <a:bodyPr lIns="0" tIns="0" rIns="0" bIns="0" anchor="ctr"/>
          <a:lstStyle/>
          <a:p>
            <a:pPr>
              <a:defRPr>
                <a:solidFill>
                  <a:srgbClr val="000000"/>
                </a:solidFill>
              </a:defRPr>
            </a:pPr>
          </a:p>
        </p:txBody>
      </p:sp>
      <p:sp>
        <p:nvSpPr>
          <p:cNvPr id="312" name="Google Shape;221;p24"/>
          <p:cNvSpPr/>
          <p:nvPr/>
        </p:nvSpPr>
        <p:spPr>
          <a:xfrm>
            <a:off x="3446248" y="5012449"/>
            <a:ext cx="1214101" cy="131101"/>
          </a:xfrm>
          <a:prstGeom prst="chevron">
            <a:avLst>
              <a:gd name="adj" fmla="val 50000"/>
            </a:avLst>
          </a:prstGeom>
          <a:solidFill>
            <a:srgbClr val="007BBA"/>
          </a:solidFill>
          <a:ln w="19050">
            <a:solidFill>
              <a:srgbClr val="F9F9F9"/>
            </a:solidFill>
          </a:ln>
        </p:spPr>
        <p:txBody>
          <a:bodyPr lIns="0" tIns="0" rIns="0" bIns="0" anchor="ctr"/>
          <a:lstStyle/>
          <a:p>
            <a:pPr>
              <a:defRPr>
                <a:solidFill>
                  <a:srgbClr val="000000"/>
                </a:solidFill>
              </a:defRPr>
            </a:pPr>
          </a:p>
        </p:txBody>
      </p:sp>
      <p:sp>
        <p:nvSpPr>
          <p:cNvPr id="313" name="Google Shape;222;p24"/>
          <p:cNvSpPr/>
          <p:nvPr/>
        </p:nvSpPr>
        <p:spPr>
          <a:xfrm>
            <a:off x="4568278" y="5012449"/>
            <a:ext cx="1214101" cy="131101"/>
          </a:xfrm>
          <a:prstGeom prst="chevron">
            <a:avLst>
              <a:gd name="adj" fmla="val 50000"/>
            </a:avLst>
          </a:prstGeom>
          <a:solidFill>
            <a:srgbClr val="007BBA"/>
          </a:solidFill>
          <a:ln w="19050">
            <a:solidFill>
              <a:srgbClr val="F9F9F9"/>
            </a:solidFill>
          </a:ln>
        </p:spPr>
        <p:txBody>
          <a:bodyPr lIns="0" tIns="0" rIns="0" bIns="0" anchor="ctr"/>
          <a:lstStyle/>
          <a:p>
            <a:pPr>
              <a:defRPr>
                <a:solidFill>
                  <a:srgbClr val="000000"/>
                </a:solidFill>
              </a:defRPr>
            </a:pPr>
          </a:p>
        </p:txBody>
      </p:sp>
      <p:sp>
        <p:nvSpPr>
          <p:cNvPr id="314" name="Google Shape;223;p24"/>
          <p:cNvSpPr/>
          <p:nvPr/>
        </p:nvSpPr>
        <p:spPr>
          <a:xfrm>
            <a:off x="5690363" y="5012449"/>
            <a:ext cx="1214101" cy="131101"/>
          </a:xfrm>
          <a:prstGeom prst="chevron">
            <a:avLst>
              <a:gd name="adj" fmla="val 50000"/>
            </a:avLst>
          </a:prstGeom>
          <a:solidFill>
            <a:srgbClr val="A5E0FF"/>
          </a:solidFill>
          <a:ln w="19050">
            <a:solidFill>
              <a:srgbClr val="F9F9F9"/>
            </a:solidFill>
          </a:ln>
        </p:spPr>
        <p:txBody>
          <a:bodyPr lIns="0" tIns="0" rIns="0" bIns="0" anchor="ctr"/>
          <a:lstStyle/>
          <a:p>
            <a:pPr>
              <a:defRPr>
                <a:solidFill>
                  <a:srgbClr val="000000"/>
                </a:solidFill>
              </a:defRPr>
            </a:pPr>
          </a:p>
        </p:txBody>
      </p:sp>
      <p:sp>
        <p:nvSpPr>
          <p:cNvPr id="315" name="Google Shape;224;p24"/>
          <p:cNvSpPr/>
          <p:nvPr/>
        </p:nvSpPr>
        <p:spPr>
          <a:xfrm>
            <a:off x="6812363" y="5012449"/>
            <a:ext cx="1214101" cy="131101"/>
          </a:xfrm>
          <a:prstGeom prst="chevron">
            <a:avLst>
              <a:gd name="adj" fmla="val 50000"/>
            </a:avLst>
          </a:prstGeom>
          <a:solidFill>
            <a:srgbClr val="007BBA"/>
          </a:solidFill>
          <a:ln w="19050">
            <a:solidFill>
              <a:srgbClr val="F9F9F9"/>
            </a:solidFill>
          </a:ln>
        </p:spPr>
        <p:txBody>
          <a:bodyPr lIns="0" tIns="0" rIns="0" bIns="0" anchor="ctr"/>
          <a:lstStyle/>
          <a:p>
            <a:pPr>
              <a:defRPr>
                <a:solidFill>
                  <a:srgbClr val="000000"/>
                </a:solidFill>
              </a:defRPr>
            </a:pPr>
          </a:p>
        </p:txBody>
      </p:sp>
      <p:sp>
        <p:nvSpPr>
          <p:cNvPr id="316" name="Google Shape;225;p24"/>
          <p:cNvSpPr/>
          <p:nvPr/>
        </p:nvSpPr>
        <p:spPr>
          <a:xfrm>
            <a:off x="7934476" y="5012449"/>
            <a:ext cx="1214101" cy="131101"/>
          </a:xfrm>
          <a:prstGeom prst="chevron">
            <a:avLst>
              <a:gd name="adj" fmla="val 50000"/>
            </a:avLst>
          </a:prstGeom>
          <a:solidFill>
            <a:srgbClr val="007BBA"/>
          </a:solidFill>
          <a:ln w="19050">
            <a:solidFill>
              <a:srgbClr val="F9F9F9"/>
            </a:solidFill>
          </a:ln>
        </p:spPr>
        <p:txBody>
          <a:bodyPr lIns="0" tIns="0" rIns="0" bIns="0" anchor="ctr"/>
          <a:lstStyle/>
          <a:p>
            <a:pPr>
              <a:defRPr>
                <a:solidFill>
                  <a:srgbClr val="000000"/>
                </a:solidFill>
              </a:defRPr>
            </a:pPr>
          </a:p>
        </p:txBody>
      </p:sp>
      <p:grpSp>
        <p:nvGrpSpPr>
          <p:cNvPr id="319" name="Google Shape;226;p24"/>
          <p:cNvGrpSpPr/>
          <p:nvPr/>
        </p:nvGrpSpPr>
        <p:grpSpPr>
          <a:xfrm>
            <a:off x="0" y="4797324"/>
            <a:ext cx="509401" cy="309851"/>
            <a:chOff x="0" y="0"/>
            <a:chExt cx="509400" cy="309849"/>
          </a:xfrm>
        </p:grpSpPr>
        <p:sp>
          <p:nvSpPr>
            <p:cNvPr id="317" name="Rounded Rectangle"/>
            <p:cNvSpPr/>
            <p:nvPr/>
          </p:nvSpPr>
          <p:spPr>
            <a:xfrm>
              <a:off x="0" y="106174"/>
              <a:ext cx="509401" cy="97501"/>
            </a:xfrm>
            <a:prstGeom prst="roundRect">
              <a:avLst>
                <a:gd name="adj" fmla="val 16667"/>
              </a:avLst>
            </a:prstGeom>
            <a:solidFill>
              <a:srgbClr val="FFFF00"/>
            </a:solidFill>
            <a:ln w="19050" cap="flat">
              <a:solidFill>
                <a:srgbClr val="000000"/>
              </a:solidFill>
              <a:prstDash val="solid"/>
              <a:round/>
            </a:ln>
            <a:effectLst/>
          </p:spPr>
          <p:txBody>
            <a:bodyPr wrap="square" lIns="0" tIns="0" rIns="0" bIns="0" numCol="1" anchor="ctr">
              <a:noAutofit/>
            </a:bodyPr>
            <a:lstStyle/>
            <a:p>
              <a:pPr>
                <a:defRPr b="1" sz="800">
                  <a:solidFill>
                    <a:srgbClr val="000000"/>
                  </a:solidFill>
                  <a:latin typeface="Proxima Nova"/>
                  <a:ea typeface="Proxima Nova"/>
                  <a:cs typeface="Proxima Nova"/>
                  <a:sym typeface="Proxima Nova"/>
                </a:defRPr>
              </a:pPr>
            </a:p>
          </p:txBody>
        </p:sp>
        <p:sp>
          <p:nvSpPr>
            <p:cNvPr id="318" name="26min"/>
            <p:cNvSpPr txBox="1"/>
            <p:nvPr/>
          </p:nvSpPr>
          <p:spPr>
            <a:xfrm>
              <a:off x="4759" y="0"/>
              <a:ext cx="499882" cy="30985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24" tIns="91424" rIns="91424" bIns="91424" numCol="1" anchor="ctr">
              <a:spAutoFit/>
            </a:bodyPr>
            <a:lstStyle>
              <a:lvl1pPr>
                <a:defRPr b="1" sz="800">
                  <a:solidFill>
                    <a:srgbClr val="000000"/>
                  </a:solidFill>
                  <a:latin typeface="Proxima Nova"/>
                  <a:ea typeface="Proxima Nova"/>
                  <a:cs typeface="Proxima Nova"/>
                  <a:sym typeface="Proxima Nova"/>
                </a:defRPr>
              </a:lvl1pPr>
            </a:lstStyle>
            <a:p>
              <a:pPr/>
              <a:r>
                <a:t>26min</a:t>
              </a: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xit" nodeType="clickEffect" presetID="9" grpId="1" fill="hold">
                                  <p:stCondLst>
                                    <p:cond delay="0"/>
                                  </p:stCondLst>
                                  <p:iterate type="el" backwards="0">
                                    <p:tmAbs val="0"/>
                                  </p:iterate>
                                  <p:childTnLst>
                                    <p:animEffect filter="dissolve" transition="out">
                                      <p:cBhvr>
                                        <p:cTn id="6" dur="1000" fill="hold"/>
                                        <p:tgtEl>
                                          <p:spTgt spid="306"/>
                                        </p:tgtEl>
                                      </p:cBhvr>
                                    </p:animEffect>
                                    <p:set>
                                      <p:cBhvr>
                                        <p:cTn id="7" fill="hold">
                                          <p:stCondLst>
                                            <p:cond delay="999"/>
                                          </p:stCondLst>
                                        </p:cTn>
                                        <p:tgtEl>
                                          <p:spTgt spid="306"/>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06" grpId="1"/>
    </p:bldLst>
  </p:timing>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3" name="Google Shape;231;p25"/>
          <p:cNvSpPr txBox="1"/>
          <p:nvPr>
            <p:ph type="title"/>
          </p:nvPr>
        </p:nvSpPr>
        <p:spPr>
          <a:xfrm>
            <a:off x="208950" y="16350"/>
            <a:ext cx="8726100" cy="602700"/>
          </a:xfrm>
          <a:prstGeom prst="rect">
            <a:avLst/>
          </a:prstGeom>
        </p:spPr>
        <p:txBody>
          <a:bodyPr/>
          <a:lstStyle>
            <a:lvl1pPr algn="ctr" defTabSz="749808">
              <a:defRPr sz="2706"/>
            </a:lvl1pPr>
          </a:lstStyle>
          <a:p>
            <a:pPr/>
            <a:r>
              <a:t>Learning Showcase</a:t>
            </a:r>
          </a:p>
        </p:txBody>
      </p:sp>
      <p:pic>
        <p:nvPicPr>
          <p:cNvPr id="324" name="Google Shape;232;p25" descr="Google Shape;232;p25"/>
          <p:cNvPicPr>
            <a:picLocks noChangeAspect="1"/>
          </p:cNvPicPr>
          <p:nvPr/>
        </p:nvPicPr>
        <p:blipFill>
          <a:blip r:embed="rId3">
            <a:extLst/>
          </a:blip>
          <a:stretch>
            <a:fillRect/>
          </a:stretch>
        </p:blipFill>
        <p:spPr>
          <a:xfrm>
            <a:off x="198777" y="60518"/>
            <a:ext cx="547141" cy="514351"/>
          </a:xfrm>
          <a:prstGeom prst="rect">
            <a:avLst/>
          </a:prstGeom>
          <a:ln w="12700">
            <a:miter lim="400000"/>
          </a:ln>
        </p:spPr>
      </p:pic>
      <p:grpSp>
        <p:nvGrpSpPr>
          <p:cNvPr id="327" name="Google Shape;233;p25"/>
          <p:cNvGrpSpPr/>
          <p:nvPr/>
        </p:nvGrpSpPr>
        <p:grpSpPr>
          <a:xfrm>
            <a:off x="0" y="4797324"/>
            <a:ext cx="509401" cy="309851"/>
            <a:chOff x="0" y="0"/>
            <a:chExt cx="509400" cy="309849"/>
          </a:xfrm>
        </p:grpSpPr>
        <p:sp>
          <p:nvSpPr>
            <p:cNvPr id="325" name="Rounded Rectangle"/>
            <p:cNvSpPr/>
            <p:nvPr/>
          </p:nvSpPr>
          <p:spPr>
            <a:xfrm>
              <a:off x="0" y="106174"/>
              <a:ext cx="509401" cy="97501"/>
            </a:xfrm>
            <a:prstGeom prst="roundRect">
              <a:avLst>
                <a:gd name="adj" fmla="val 16667"/>
              </a:avLst>
            </a:prstGeom>
            <a:solidFill>
              <a:srgbClr val="FFFF00"/>
            </a:solidFill>
            <a:ln w="19050" cap="flat">
              <a:solidFill>
                <a:srgbClr val="000000"/>
              </a:solidFill>
              <a:prstDash val="solid"/>
              <a:round/>
            </a:ln>
            <a:effectLst/>
          </p:spPr>
          <p:txBody>
            <a:bodyPr wrap="square" lIns="0" tIns="0" rIns="0" bIns="0" numCol="1" anchor="ctr">
              <a:noAutofit/>
            </a:bodyPr>
            <a:lstStyle/>
            <a:p>
              <a:pPr>
                <a:defRPr b="1" sz="800">
                  <a:solidFill>
                    <a:srgbClr val="000000"/>
                  </a:solidFill>
                  <a:latin typeface="Proxima Nova"/>
                  <a:ea typeface="Proxima Nova"/>
                  <a:cs typeface="Proxima Nova"/>
                  <a:sym typeface="Proxima Nova"/>
                </a:defRPr>
              </a:pPr>
            </a:p>
          </p:txBody>
        </p:sp>
        <p:sp>
          <p:nvSpPr>
            <p:cNvPr id="326" name="1min"/>
            <p:cNvSpPr txBox="1"/>
            <p:nvPr/>
          </p:nvSpPr>
          <p:spPr>
            <a:xfrm>
              <a:off x="4759" y="0"/>
              <a:ext cx="499882" cy="30985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24" tIns="91424" rIns="91424" bIns="91424" numCol="1" anchor="ctr">
              <a:spAutoFit/>
            </a:bodyPr>
            <a:lstStyle>
              <a:lvl1pPr>
                <a:defRPr b="1" sz="800">
                  <a:solidFill>
                    <a:srgbClr val="000000"/>
                  </a:solidFill>
                  <a:latin typeface="Proxima Nova"/>
                  <a:ea typeface="Proxima Nova"/>
                  <a:cs typeface="Proxima Nova"/>
                  <a:sym typeface="Proxima Nova"/>
                </a:defRPr>
              </a:lvl1pPr>
            </a:lstStyle>
            <a:p>
              <a:pPr/>
              <a:r>
                <a:t>1min</a:t>
              </a:r>
            </a:p>
          </p:txBody>
        </p:sp>
      </p:grpSp>
      <p:pic>
        <p:nvPicPr>
          <p:cNvPr id="328" name="Google Shape;234;p25" descr="Google Shape;234;p25"/>
          <p:cNvPicPr>
            <a:picLocks noChangeAspect="1"/>
          </p:cNvPicPr>
          <p:nvPr/>
        </p:nvPicPr>
        <p:blipFill>
          <a:blip r:embed="rId4">
            <a:extLst/>
          </a:blip>
          <a:stretch>
            <a:fillRect/>
          </a:stretch>
        </p:blipFill>
        <p:spPr>
          <a:xfrm>
            <a:off x="198775" y="1538537"/>
            <a:ext cx="2614449" cy="2066427"/>
          </a:xfrm>
          <a:prstGeom prst="rect">
            <a:avLst/>
          </a:prstGeom>
          <a:ln w="12700">
            <a:miter lim="400000"/>
          </a:ln>
        </p:spPr>
      </p:pic>
      <p:sp>
        <p:nvSpPr>
          <p:cNvPr id="329" name="Google Shape;235;p25"/>
          <p:cNvSpPr txBox="1"/>
          <p:nvPr/>
        </p:nvSpPr>
        <p:spPr>
          <a:xfrm rot="20814223">
            <a:off x="1262191" y="1955715"/>
            <a:ext cx="1330609" cy="6400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lgn="ctr">
              <a:defRPr b="1" sz="1500">
                <a:solidFill>
                  <a:srgbClr val="1155CC"/>
                </a:solidFill>
                <a:latin typeface="Century Gothic"/>
                <a:ea typeface="Century Gothic"/>
                <a:cs typeface="Century Gothic"/>
                <a:sym typeface="Century Gothic"/>
              </a:defRPr>
            </a:lvl1pPr>
          </a:lstStyle>
          <a:p>
            <a:pPr/>
            <a:r>
              <a:t>PASSION BINDER</a:t>
            </a:r>
          </a:p>
        </p:txBody>
      </p:sp>
      <p:sp>
        <p:nvSpPr>
          <p:cNvPr id="330" name="Google Shape;236;p25"/>
          <p:cNvSpPr txBox="1"/>
          <p:nvPr/>
        </p:nvSpPr>
        <p:spPr>
          <a:xfrm>
            <a:off x="2975000" y="810474"/>
            <a:ext cx="6020100" cy="4235063"/>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p>
            <a:pPr marL="457200" indent="-342900">
              <a:spcBef>
                <a:spcPts val="1000"/>
              </a:spcBef>
              <a:buClr>
                <a:srgbClr val="000000"/>
              </a:buClr>
              <a:buSzPts val="1800"/>
              <a:buFont typeface="Helvetica Neue"/>
              <a:buChar char="➢"/>
              <a:defRPr b="1" sz="1800">
                <a:solidFill>
                  <a:srgbClr val="000000"/>
                </a:solidFill>
                <a:latin typeface="Helvetica Neue"/>
                <a:ea typeface="Helvetica Neue"/>
                <a:cs typeface="Helvetica Neue"/>
                <a:sym typeface="Helvetica Neue"/>
              </a:defRPr>
            </a:pPr>
            <a:r>
              <a:t>I will now collect your passion assignments and store them in our passion binder.  </a:t>
            </a:r>
          </a:p>
          <a:p>
            <a:pPr marL="457200" indent="-342900">
              <a:spcBef>
                <a:spcPts val="1000"/>
              </a:spcBef>
              <a:buClr>
                <a:srgbClr val="000000"/>
              </a:buClr>
              <a:buSzPts val="1800"/>
              <a:buFont typeface="Helvetica Neue"/>
              <a:buChar char="➢"/>
              <a:defRPr b="1" sz="1800">
                <a:solidFill>
                  <a:srgbClr val="000000"/>
                </a:solidFill>
                <a:latin typeface="Helvetica Neue"/>
                <a:ea typeface="Helvetica Neue"/>
                <a:cs typeface="Helvetica Neue"/>
                <a:sym typeface="Helvetica Neue"/>
              </a:defRPr>
            </a:pPr>
            <a:r>
              <a:t>The passion binder is available so you can become inspired by others and get ideas in your search for your Purpose!</a:t>
            </a:r>
          </a:p>
          <a:p>
            <a:pPr>
              <a:spcBef>
                <a:spcPts val="1000"/>
              </a:spcBef>
              <a:defRPr b="1" sz="2400">
                <a:solidFill>
                  <a:srgbClr val="000000"/>
                </a:solidFill>
                <a:latin typeface="Helvetica Neue"/>
                <a:ea typeface="Helvetica Neue"/>
                <a:cs typeface="Helvetica Neue"/>
                <a:sym typeface="Helvetica Neue"/>
              </a:defRPr>
            </a:pPr>
            <a:r>
              <a:t>What was your biggest takeaway from our Passion Day Experience?</a:t>
            </a:r>
          </a:p>
          <a:p>
            <a:pPr>
              <a:spcBef>
                <a:spcPts val="1000"/>
              </a:spcBef>
              <a:defRPr>
                <a:solidFill>
                  <a:srgbClr val="000000"/>
                </a:solidFill>
              </a:defRPr>
            </a:pPr>
            <a:endParaRPr b="1" i="1" sz="2400">
              <a:solidFill>
                <a:srgbClr val="007BBA"/>
              </a:solidFill>
              <a:latin typeface="Helvetica Neue"/>
              <a:ea typeface="Helvetica Neue"/>
              <a:cs typeface="Helvetica Neue"/>
              <a:sym typeface="Helvetica Neue"/>
            </a:endParaRPr>
          </a:p>
          <a:p>
            <a:pPr>
              <a:spcBef>
                <a:spcPts val="1000"/>
              </a:spcBef>
              <a:defRPr>
                <a:solidFill>
                  <a:srgbClr val="000000"/>
                </a:solidFill>
              </a:defRPr>
            </a:pPr>
            <a:endParaRPr b="1" sz="3200">
              <a:solidFill>
                <a:srgbClr val="351C75"/>
              </a:solidFill>
              <a:latin typeface="Helvetica Neue"/>
              <a:ea typeface="Helvetica Neue"/>
              <a:cs typeface="Helvetica Neue"/>
              <a:sym typeface="Helvetica Neue"/>
            </a:endParaRPr>
          </a:p>
        </p:txBody>
      </p:sp>
      <p:pic>
        <p:nvPicPr>
          <p:cNvPr id="331" name="2 minute timer&#10;&#10;Google Shape;237;p25" descr="2 minute timerGoogle Shape;237;p25">
            <a:hlinkClick r:id="rId5" invalidUrl="" action="" tgtFrame="" tooltip="" history="1" highlightClick="0" endSnd="0"/>
          </p:cNvPr>
          <p:cNvPicPr>
            <a:picLocks noChangeAspect="1"/>
          </p:cNvPicPr>
          <p:nvPr/>
        </p:nvPicPr>
        <p:blipFill>
          <a:blip r:embed="rId6">
            <a:extLst/>
          </a:blip>
          <a:stretch>
            <a:fillRect/>
          </a:stretch>
        </p:blipFill>
        <p:spPr>
          <a:xfrm>
            <a:off x="8115300" y="0"/>
            <a:ext cx="1033276" cy="646400"/>
          </a:xfrm>
          <a:prstGeom prst="rect">
            <a:avLst/>
          </a:prstGeom>
          <a:ln w="12700">
            <a:miter lim="400000"/>
          </a:ln>
        </p:spPr>
      </p:pic>
      <p:sp>
        <p:nvSpPr>
          <p:cNvPr id="332" name="Google Shape;238;p25"/>
          <p:cNvSpPr/>
          <p:nvPr/>
        </p:nvSpPr>
        <p:spPr>
          <a:xfrm>
            <a:off x="4499" y="5012449"/>
            <a:ext cx="1289701" cy="1311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0502" y="0"/>
                </a:lnTo>
                <a:lnTo>
                  <a:pt x="21600" y="10800"/>
                </a:lnTo>
                <a:lnTo>
                  <a:pt x="20502" y="21600"/>
                </a:lnTo>
                <a:lnTo>
                  <a:pt x="0" y="21600"/>
                </a:lnTo>
                <a:close/>
              </a:path>
            </a:pathLst>
          </a:custGeom>
          <a:solidFill>
            <a:srgbClr val="007BBA"/>
          </a:solidFill>
          <a:ln w="19050">
            <a:solidFill>
              <a:srgbClr val="F9F9F9"/>
            </a:solidFill>
          </a:ln>
        </p:spPr>
        <p:txBody>
          <a:bodyPr lIns="0" tIns="0" rIns="0" bIns="0" anchor="ctr"/>
          <a:lstStyle/>
          <a:p>
            <a:pPr>
              <a:defRPr>
                <a:solidFill>
                  <a:srgbClr val="000000"/>
                </a:solidFill>
              </a:defRPr>
            </a:pPr>
          </a:p>
        </p:txBody>
      </p:sp>
      <p:sp>
        <p:nvSpPr>
          <p:cNvPr id="333" name="Google Shape;239;p25"/>
          <p:cNvSpPr/>
          <p:nvPr/>
        </p:nvSpPr>
        <p:spPr>
          <a:xfrm>
            <a:off x="1202136" y="5012449"/>
            <a:ext cx="1214101" cy="131101"/>
          </a:xfrm>
          <a:prstGeom prst="chevron">
            <a:avLst>
              <a:gd name="adj" fmla="val 50000"/>
            </a:avLst>
          </a:prstGeom>
          <a:solidFill>
            <a:srgbClr val="007BBA"/>
          </a:solidFill>
          <a:ln w="19050">
            <a:solidFill>
              <a:srgbClr val="F9F9F9"/>
            </a:solidFill>
          </a:ln>
        </p:spPr>
        <p:txBody>
          <a:bodyPr lIns="0" tIns="0" rIns="0" bIns="0" anchor="ctr"/>
          <a:lstStyle/>
          <a:p>
            <a:pPr>
              <a:defRPr>
                <a:solidFill>
                  <a:srgbClr val="000000"/>
                </a:solidFill>
              </a:defRPr>
            </a:pPr>
          </a:p>
        </p:txBody>
      </p:sp>
      <p:sp>
        <p:nvSpPr>
          <p:cNvPr id="334" name="Google Shape;240;p25"/>
          <p:cNvSpPr/>
          <p:nvPr/>
        </p:nvSpPr>
        <p:spPr>
          <a:xfrm>
            <a:off x="2324193" y="5012449"/>
            <a:ext cx="1214101" cy="131101"/>
          </a:xfrm>
          <a:prstGeom prst="chevron">
            <a:avLst>
              <a:gd name="adj" fmla="val 50000"/>
            </a:avLst>
          </a:prstGeom>
          <a:solidFill>
            <a:srgbClr val="007BBA"/>
          </a:solidFill>
          <a:ln w="19050">
            <a:solidFill>
              <a:srgbClr val="F9F9F9"/>
            </a:solidFill>
          </a:ln>
        </p:spPr>
        <p:txBody>
          <a:bodyPr lIns="0" tIns="0" rIns="0" bIns="0" anchor="ctr"/>
          <a:lstStyle/>
          <a:p>
            <a:pPr>
              <a:defRPr>
                <a:solidFill>
                  <a:srgbClr val="000000"/>
                </a:solidFill>
              </a:defRPr>
            </a:pPr>
          </a:p>
        </p:txBody>
      </p:sp>
      <p:sp>
        <p:nvSpPr>
          <p:cNvPr id="335" name="Google Shape;241;p25"/>
          <p:cNvSpPr/>
          <p:nvPr/>
        </p:nvSpPr>
        <p:spPr>
          <a:xfrm>
            <a:off x="3446248" y="5012449"/>
            <a:ext cx="1214101" cy="131101"/>
          </a:xfrm>
          <a:prstGeom prst="chevron">
            <a:avLst>
              <a:gd name="adj" fmla="val 50000"/>
            </a:avLst>
          </a:prstGeom>
          <a:solidFill>
            <a:srgbClr val="007BBA"/>
          </a:solidFill>
          <a:ln w="19050">
            <a:solidFill>
              <a:srgbClr val="F9F9F9"/>
            </a:solidFill>
          </a:ln>
        </p:spPr>
        <p:txBody>
          <a:bodyPr lIns="0" tIns="0" rIns="0" bIns="0" anchor="ctr"/>
          <a:lstStyle/>
          <a:p>
            <a:pPr>
              <a:defRPr>
                <a:solidFill>
                  <a:srgbClr val="000000"/>
                </a:solidFill>
              </a:defRPr>
            </a:pPr>
          </a:p>
        </p:txBody>
      </p:sp>
      <p:sp>
        <p:nvSpPr>
          <p:cNvPr id="336" name="Google Shape;242;p25"/>
          <p:cNvSpPr/>
          <p:nvPr/>
        </p:nvSpPr>
        <p:spPr>
          <a:xfrm>
            <a:off x="4568278" y="5012449"/>
            <a:ext cx="1214101" cy="131101"/>
          </a:xfrm>
          <a:prstGeom prst="chevron">
            <a:avLst>
              <a:gd name="adj" fmla="val 50000"/>
            </a:avLst>
          </a:prstGeom>
          <a:solidFill>
            <a:srgbClr val="007BBA"/>
          </a:solidFill>
          <a:ln w="19050">
            <a:solidFill>
              <a:srgbClr val="F9F9F9"/>
            </a:solidFill>
          </a:ln>
        </p:spPr>
        <p:txBody>
          <a:bodyPr lIns="0" tIns="0" rIns="0" bIns="0" anchor="ctr"/>
          <a:lstStyle/>
          <a:p>
            <a:pPr>
              <a:defRPr>
                <a:solidFill>
                  <a:srgbClr val="000000"/>
                </a:solidFill>
              </a:defRPr>
            </a:pPr>
          </a:p>
        </p:txBody>
      </p:sp>
      <p:sp>
        <p:nvSpPr>
          <p:cNvPr id="337" name="Google Shape;243;p25"/>
          <p:cNvSpPr/>
          <p:nvPr/>
        </p:nvSpPr>
        <p:spPr>
          <a:xfrm>
            <a:off x="5690363" y="5012449"/>
            <a:ext cx="1214101" cy="131101"/>
          </a:xfrm>
          <a:prstGeom prst="chevron">
            <a:avLst>
              <a:gd name="adj" fmla="val 50000"/>
            </a:avLst>
          </a:prstGeom>
          <a:solidFill>
            <a:srgbClr val="007BBA"/>
          </a:solidFill>
          <a:ln w="19050">
            <a:solidFill>
              <a:srgbClr val="F9F9F9"/>
            </a:solidFill>
          </a:ln>
        </p:spPr>
        <p:txBody>
          <a:bodyPr lIns="0" tIns="0" rIns="0" bIns="0" anchor="ctr"/>
          <a:lstStyle/>
          <a:p>
            <a:pPr>
              <a:defRPr>
                <a:solidFill>
                  <a:srgbClr val="000000"/>
                </a:solidFill>
              </a:defRPr>
            </a:pPr>
          </a:p>
        </p:txBody>
      </p:sp>
      <p:sp>
        <p:nvSpPr>
          <p:cNvPr id="338" name="Google Shape;244;p25"/>
          <p:cNvSpPr/>
          <p:nvPr/>
        </p:nvSpPr>
        <p:spPr>
          <a:xfrm>
            <a:off x="6812363" y="5012449"/>
            <a:ext cx="1214101" cy="131101"/>
          </a:xfrm>
          <a:prstGeom prst="chevron">
            <a:avLst>
              <a:gd name="adj" fmla="val 50000"/>
            </a:avLst>
          </a:prstGeom>
          <a:solidFill>
            <a:srgbClr val="A5E0FF"/>
          </a:solidFill>
          <a:ln w="19050">
            <a:solidFill>
              <a:srgbClr val="F9F9F9"/>
            </a:solidFill>
          </a:ln>
        </p:spPr>
        <p:txBody>
          <a:bodyPr lIns="0" tIns="0" rIns="0" bIns="0" anchor="ctr"/>
          <a:lstStyle/>
          <a:p>
            <a:pPr>
              <a:defRPr>
                <a:solidFill>
                  <a:srgbClr val="000000"/>
                </a:solidFill>
              </a:defRPr>
            </a:pPr>
          </a:p>
        </p:txBody>
      </p:sp>
      <p:sp>
        <p:nvSpPr>
          <p:cNvPr id="339" name="Google Shape;245;p25"/>
          <p:cNvSpPr/>
          <p:nvPr/>
        </p:nvSpPr>
        <p:spPr>
          <a:xfrm>
            <a:off x="7934476" y="5012449"/>
            <a:ext cx="1214101" cy="131101"/>
          </a:xfrm>
          <a:prstGeom prst="chevron">
            <a:avLst>
              <a:gd name="adj" fmla="val 50000"/>
            </a:avLst>
          </a:prstGeom>
          <a:solidFill>
            <a:srgbClr val="007BBA"/>
          </a:solidFill>
          <a:ln w="19050">
            <a:solidFill>
              <a:srgbClr val="F9F9F9"/>
            </a:solidFill>
          </a:ln>
        </p:spPr>
        <p:txBody>
          <a:bodyPr lIns="0" tIns="0" rIns="0" bIns="0" anchor="ctr"/>
          <a:lstStyle/>
          <a:p>
            <a:pPr>
              <a:defRPr>
                <a:solidFill>
                  <a:srgbClr val="000000"/>
                </a:solidFill>
              </a:defRPr>
            </a:pPr>
          </a:p>
        </p:txBody>
      </p:sp>
      <p:sp>
        <p:nvSpPr>
          <p:cNvPr id="340" name="Google Shape;246;p25"/>
          <p:cNvSpPr txBox="1"/>
          <p:nvPr/>
        </p:nvSpPr>
        <p:spPr>
          <a:xfrm>
            <a:off x="203024" y="4602891"/>
            <a:ext cx="2817602" cy="331695"/>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defRPr sz="1000">
                <a:solidFill>
                  <a:srgbClr val="666666"/>
                </a:solidFill>
                <a:latin typeface="Helvetica Neue"/>
                <a:ea typeface="Helvetica Neue"/>
                <a:cs typeface="Helvetica Neue"/>
                <a:sym typeface="Helvetica Neue"/>
              </a:defRPr>
            </a:lvl1pPr>
          </a:lstStyle>
          <a:p>
            <a:pPr/>
            <a:r>
              <a:t>(Click for sentence starters if needed)</a:t>
            </a:r>
          </a:p>
        </p:txBody>
      </p:sp>
      <p:sp>
        <p:nvSpPr>
          <p:cNvPr id="341" name="Google Shape;247;p25"/>
          <p:cNvSpPr txBox="1"/>
          <p:nvPr/>
        </p:nvSpPr>
        <p:spPr>
          <a:xfrm>
            <a:off x="2974999" y="3391449"/>
            <a:ext cx="5656802" cy="505315"/>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spcBef>
                <a:spcPts val="1000"/>
              </a:spcBef>
              <a:defRPr b="1" i="1" sz="2100">
                <a:solidFill>
                  <a:srgbClr val="007BBA"/>
                </a:solidFill>
                <a:latin typeface="Helvetica Neue"/>
                <a:ea typeface="Helvetica Neue"/>
                <a:cs typeface="Helvetica Neue"/>
                <a:sym typeface="Helvetica Neue"/>
              </a:defRPr>
            </a:lvl1pPr>
          </a:lstStyle>
          <a:p>
            <a:pPr/>
            <a:r>
              <a:t>“My biggest takeaway from today was…”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4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41" grpId="1"/>
    </p:bldLst>
  </p:timing>
</p:sld>
</file>

<file path=ppt/theme/theme1.xml><?xml version="1.0" encoding="utf-8"?>
<a:theme xmlns:a="http://schemas.openxmlformats.org/drawingml/2006/main" xmlns:r="http://schemas.openxmlformats.org/officeDocument/2006/relationships" name="Material">
  <a:themeElements>
    <a:clrScheme name="Material">
      <a:dk1>
        <a:srgbClr val="007BBA"/>
      </a:dk1>
      <a:lt1>
        <a:srgbClr val="4285F4"/>
      </a:lt1>
      <a:dk2>
        <a:srgbClr val="A7A7A7"/>
      </a:dk2>
      <a:lt2>
        <a:srgbClr val="535353"/>
      </a:lt2>
      <a:accent1>
        <a:srgbClr val="0277BD"/>
      </a:accent1>
      <a:accent2>
        <a:srgbClr val="0F9D58"/>
      </a:accent2>
      <a:accent3>
        <a:srgbClr val="DB4437"/>
      </a:accent3>
      <a:accent4>
        <a:srgbClr val="FAFAFA"/>
      </a:accent4>
      <a:accent5>
        <a:srgbClr val="4FC3F7"/>
      </a:accent5>
      <a:accent6>
        <a:srgbClr val="F4B400"/>
      </a:accent6>
      <a:hlink>
        <a:srgbClr val="0000FF"/>
      </a:hlink>
      <a:folHlink>
        <a:srgbClr val="FF00FF"/>
      </a:folHlink>
    </a:clrScheme>
    <a:fontScheme name="Material">
      <a:majorFont>
        <a:latin typeface="Arial"/>
        <a:ea typeface="Arial"/>
        <a:cs typeface="Arial"/>
      </a:majorFont>
      <a:minorFont>
        <a:latin typeface="Helvetica"/>
        <a:ea typeface="Helvetica"/>
        <a:cs typeface="Helvetica"/>
      </a:minorFont>
    </a:fontScheme>
    <a:fmtScheme name="Materi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0" tIns="0" rIns="0" bIns="0"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4285F4"/>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0" tIns="0" rIns="0" bIns="0"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4285F4"/>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Material">
  <a:themeElements>
    <a:clrScheme name="Material">
      <a:dk1>
        <a:srgbClr val="000000"/>
      </a:dk1>
      <a:lt1>
        <a:srgbClr val="FFFFFF"/>
      </a:lt1>
      <a:dk2>
        <a:srgbClr val="A7A7A7"/>
      </a:dk2>
      <a:lt2>
        <a:srgbClr val="535353"/>
      </a:lt2>
      <a:accent1>
        <a:srgbClr val="0277BD"/>
      </a:accent1>
      <a:accent2>
        <a:srgbClr val="0F9D58"/>
      </a:accent2>
      <a:accent3>
        <a:srgbClr val="DB4437"/>
      </a:accent3>
      <a:accent4>
        <a:srgbClr val="FAFAFA"/>
      </a:accent4>
      <a:accent5>
        <a:srgbClr val="4FC3F7"/>
      </a:accent5>
      <a:accent6>
        <a:srgbClr val="F4B400"/>
      </a:accent6>
      <a:hlink>
        <a:srgbClr val="0000FF"/>
      </a:hlink>
      <a:folHlink>
        <a:srgbClr val="FF00FF"/>
      </a:folHlink>
    </a:clrScheme>
    <a:fontScheme name="Material">
      <a:majorFont>
        <a:latin typeface="Arial"/>
        <a:ea typeface="Arial"/>
        <a:cs typeface="Arial"/>
      </a:majorFont>
      <a:minorFont>
        <a:latin typeface="Helvetica"/>
        <a:ea typeface="Helvetica"/>
        <a:cs typeface="Helvetica"/>
      </a:minorFont>
    </a:fontScheme>
    <a:fmtScheme name="Materi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0" tIns="0" rIns="0" bIns="0"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4285F4"/>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0" tIns="0" rIns="0" bIns="0"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4285F4"/>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